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60" r:id="rId4"/>
    <p:sldId id="261" r:id="rId5"/>
    <p:sldId id="271" r:id="rId6"/>
    <p:sldId id="2147479553" r:id="rId7"/>
    <p:sldId id="273" r:id="rId8"/>
    <p:sldId id="274" r:id="rId9"/>
    <p:sldId id="2147479554" r:id="rId10"/>
    <p:sldId id="214747955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730245-21D8-49D2-A0C7-D118E5BF2E9B}" v="34" dt="2025-11-03T10:37:59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830" autoAdjust="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5C5BA3-BC4E-416B-AD8B-4ECDAD555100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D9BED1F-61F4-40EB-A23A-279DFE9AD722}">
      <dgm:prSet/>
      <dgm:spPr/>
      <dgm:t>
        <a:bodyPr/>
        <a:lstStyle/>
        <a:p>
          <a:r>
            <a:rPr lang="tr-TR" b="0" i="0" baseline="0"/>
            <a:t>K</a:t>
          </a:r>
          <a:r>
            <a:rPr lang="en-US" b="0" i="0" baseline="0"/>
            <a:t>üresel ölçe</a:t>
          </a:r>
          <a:r>
            <a:rPr lang="tr-TR" b="0" i="0" baseline="0"/>
            <a:t>k</a:t>
          </a:r>
          <a:r>
            <a:rPr lang="en-US" b="0" i="0" baseline="0"/>
            <a:t>, yatırım, kendi kendine yeten</a:t>
          </a:r>
          <a:endParaRPr lang="en-US"/>
        </a:p>
      </dgm:t>
    </dgm:pt>
    <dgm:pt modelId="{815C3C3A-DA14-4B77-B573-FF5D0730D7F9}" type="parTrans" cxnId="{BA0AF09E-319A-4EA8-A258-B86A25D9551C}">
      <dgm:prSet/>
      <dgm:spPr/>
      <dgm:t>
        <a:bodyPr/>
        <a:lstStyle/>
        <a:p>
          <a:endParaRPr lang="en-US"/>
        </a:p>
      </dgm:t>
    </dgm:pt>
    <dgm:pt modelId="{A0366CC0-7462-4CDC-B860-80336B6F6237}" type="sibTrans" cxnId="{BA0AF09E-319A-4EA8-A258-B86A25D9551C}">
      <dgm:prSet/>
      <dgm:spPr/>
      <dgm:t>
        <a:bodyPr/>
        <a:lstStyle/>
        <a:p>
          <a:endParaRPr lang="en-US"/>
        </a:p>
      </dgm:t>
    </dgm:pt>
    <dgm:pt modelId="{31B2966F-BDF2-4F64-A848-C3734023B6E4}">
      <dgm:prSet/>
      <dgm:spPr/>
      <dgm:t>
        <a:bodyPr/>
        <a:lstStyle/>
        <a:p>
          <a:r>
            <a:rPr lang="en-US" b="0" i="0" baseline="0"/>
            <a:t>Avrupa-Orta Doğu-Türk Devletleri</a:t>
          </a:r>
          <a:r>
            <a:rPr lang="tr-TR" b="0" i="0" baseline="0"/>
            <a:t> - Stratejik konum</a:t>
          </a:r>
          <a:endParaRPr lang="en-US"/>
        </a:p>
      </dgm:t>
    </dgm:pt>
    <dgm:pt modelId="{90479474-4AB8-4E8E-951B-60EA63AF97EE}" type="parTrans" cxnId="{72AC0CB0-1FC4-4304-9D2F-7CF2C9848A36}">
      <dgm:prSet/>
      <dgm:spPr/>
      <dgm:t>
        <a:bodyPr/>
        <a:lstStyle/>
        <a:p>
          <a:endParaRPr lang="en-US"/>
        </a:p>
      </dgm:t>
    </dgm:pt>
    <dgm:pt modelId="{0C2AEF1B-3E56-458B-B11A-CD68D1625DEA}" type="sibTrans" cxnId="{72AC0CB0-1FC4-4304-9D2F-7CF2C9848A36}">
      <dgm:prSet/>
      <dgm:spPr/>
      <dgm:t>
        <a:bodyPr/>
        <a:lstStyle/>
        <a:p>
          <a:endParaRPr lang="en-US"/>
        </a:p>
      </dgm:t>
    </dgm:pt>
    <dgm:pt modelId="{03763ADA-0A3F-4440-8F79-2AC7EA60D836}">
      <dgm:prSet/>
      <dgm:spPr/>
      <dgm:t>
        <a:bodyPr/>
        <a:lstStyle/>
        <a:p>
          <a:r>
            <a:rPr lang="tr-TR"/>
            <a:t>K</a:t>
          </a:r>
          <a:r>
            <a:rPr lang="en-US"/>
            <a:t>ritik sektörlerde net AI hedefleri</a:t>
          </a:r>
          <a:r>
            <a:rPr lang="tr-TR"/>
            <a:t> </a:t>
          </a:r>
          <a:endParaRPr lang="en-US"/>
        </a:p>
      </dgm:t>
    </dgm:pt>
    <dgm:pt modelId="{27C7A553-282C-436F-9A4F-538B90E4358B}" type="parTrans" cxnId="{E1749F7C-193E-4982-ACD1-000983D923E3}">
      <dgm:prSet/>
      <dgm:spPr/>
      <dgm:t>
        <a:bodyPr/>
        <a:lstStyle/>
        <a:p>
          <a:endParaRPr lang="en-US"/>
        </a:p>
      </dgm:t>
    </dgm:pt>
    <dgm:pt modelId="{CC663059-6A7A-41F9-A86F-9FA68DDA0E9F}" type="sibTrans" cxnId="{E1749F7C-193E-4982-ACD1-000983D923E3}">
      <dgm:prSet/>
      <dgm:spPr/>
      <dgm:t>
        <a:bodyPr/>
        <a:lstStyle/>
        <a:p>
          <a:endParaRPr lang="en-US"/>
        </a:p>
      </dgm:t>
    </dgm:pt>
    <dgm:pt modelId="{F6C72EEF-EB74-47C0-9DEA-F0CA67A129F0}">
      <dgm:prSet/>
      <dgm:spPr/>
      <dgm:t>
        <a:bodyPr/>
        <a:lstStyle/>
        <a:p>
          <a:r>
            <a:rPr lang="en-US" b="0" i="0" baseline="0"/>
            <a:t>Finans, </a:t>
          </a:r>
          <a:r>
            <a:rPr lang="tr-TR"/>
            <a:t>Ü</a:t>
          </a:r>
          <a:r>
            <a:rPr lang="en-US" b="0" i="0" baseline="0"/>
            <a:t>retim, </a:t>
          </a:r>
          <a:r>
            <a:rPr lang="tr-TR"/>
            <a:t>S</a:t>
          </a:r>
          <a:r>
            <a:rPr lang="en-US" b="0" i="0" baseline="0"/>
            <a:t>ağlık, </a:t>
          </a:r>
          <a:r>
            <a:rPr lang="tr-TR"/>
            <a:t>E</a:t>
          </a:r>
          <a:r>
            <a:rPr lang="en-US" b="0" i="0" baseline="0"/>
            <a:t>nerji, </a:t>
          </a:r>
          <a:r>
            <a:rPr lang="tr-TR"/>
            <a:t>E</a:t>
          </a:r>
          <a:r>
            <a:rPr lang="en-US" b="0" i="0" baseline="0"/>
            <a:t>ğitim, </a:t>
          </a:r>
          <a:r>
            <a:rPr lang="tr-TR"/>
            <a:t>S</a:t>
          </a:r>
          <a:r>
            <a:rPr lang="en-US" b="0" i="0" baseline="0"/>
            <a:t>avunma ve </a:t>
          </a:r>
          <a:r>
            <a:rPr lang="tr-TR"/>
            <a:t>T</a:t>
          </a:r>
          <a:r>
            <a:rPr lang="en-US" b="0" i="0" baseline="0"/>
            <a:t>arım</a:t>
          </a:r>
          <a:endParaRPr lang="en-US"/>
        </a:p>
      </dgm:t>
    </dgm:pt>
    <dgm:pt modelId="{2980360B-61CE-4FAD-BA1B-0BF0BEF7520E}" type="parTrans" cxnId="{E5A2359D-3376-4EF2-8676-87F8FABE6942}">
      <dgm:prSet/>
      <dgm:spPr/>
      <dgm:t>
        <a:bodyPr/>
        <a:lstStyle/>
        <a:p>
          <a:endParaRPr lang="en-US"/>
        </a:p>
      </dgm:t>
    </dgm:pt>
    <dgm:pt modelId="{61CCE326-CE30-4E9C-8C33-796524BCB384}" type="sibTrans" cxnId="{E5A2359D-3376-4EF2-8676-87F8FABE6942}">
      <dgm:prSet/>
      <dgm:spPr/>
      <dgm:t>
        <a:bodyPr/>
        <a:lstStyle/>
        <a:p>
          <a:endParaRPr lang="en-US"/>
        </a:p>
      </dgm:t>
    </dgm:pt>
    <dgm:pt modelId="{A358E1DD-8672-451F-93CA-0BC043B83913}">
      <dgm:prSet/>
      <dgm:spPr/>
      <dgm:t>
        <a:bodyPr/>
        <a:lstStyle/>
        <a:p>
          <a:r>
            <a:rPr lang="en-US" b="0" i="0" baseline="0" dirty="0"/>
            <a:t>Scale-Up</a:t>
          </a:r>
          <a:r>
            <a:rPr lang="tr-TR" b="0" i="0" baseline="0" dirty="0"/>
            <a:t>s</a:t>
          </a:r>
          <a:r>
            <a:rPr lang="en-US" b="0" i="0" baseline="0" dirty="0"/>
            <a:t> </a:t>
          </a:r>
          <a:r>
            <a:rPr lang="tr-TR" b="0" i="0" baseline="0" dirty="0"/>
            <a:t>-</a:t>
          </a:r>
          <a:r>
            <a:rPr lang="en-US" b="0" i="0" baseline="0" dirty="0"/>
            <a:t> Unicorn</a:t>
          </a:r>
          <a:r>
            <a:rPr lang="tr-TR" b="0" i="0" baseline="0" dirty="0"/>
            <a:t>s</a:t>
          </a:r>
          <a:r>
            <a:rPr lang="en-US" b="0" i="0" baseline="0" dirty="0"/>
            <a:t> </a:t>
          </a:r>
          <a:endParaRPr lang="en-US" dirty="0"/>
        </a:p>
      </dgm:t>
    </dgm:pt>
    <dgm:pt modelId="{D903B450-5346-43BC-BDA7-A6500A2AD3E0}" type="parTrans" cxnId="{E22285AF-2455-49BC-B8D2-196EF7670869}">
      <dgm:prSet/>
      <dgm:spPr/>
      <dgm:t>
        <a:bodyPr/>
        <a:lstStyle/>
        <a:p>
          <a:endParaRPr lang="en-US"/>
        </a:p>
      </dgm:t>
    </dgm:pt>
    <dgm:pt modelId="{6F866DA5-1213-4179-8E8F-4AB2E829A5AC}" type="sibTrans" cxnId="{E22285AF-2455-49BC-B8D2-196EF7670869}">
      <dgm:prSet/>
      <dgm:spPr/>
      <dgm:t>
        <a:bodyPr/>
        <a:lstStyle/>
        <a:p>
          <a:endParaRPr lang="en-US"/>
        </a:p>
      </dgm:t>
    </dgm:pt>
    <dgm:pt modelId="{D5404157-F7A2-4A8C-B4CC-647AC0189A50}">
      <dgm:prSet/>
      <dgm:spPr/>
      <dgm:t>
        <a:bodyPr/>
        <a:lstStyle/>
        <a:p>
          <a:r>
            <a:rPr lang="en-US" b="0" i="0" baseline="0"/>
            <a:t>Yerel şirketlerin global AI pazarına girişi</a:t>
          </a:r>
          <a:r>
            <a:rPr lang="tr-TR"/>
            <a:t>-destek</a:t>
          </a:r>
          <a:endParaRPr lang="en-US"/>
        </a:p>
      </dgm:t>
    </dgm:pt>
    <dgm:pt modelId="{FEC0D0BF-9124-43CA-8424-54EBDBC00356}" type="parTrans" cxnId="{3DA6F203-B68B-4DAD-8C38-C08195BA1131}">
      <dgm:prSet/>
      <dgm:spPr/>
      <dgm:t>
        <a:bodyPr/>
        <a:lstStyle/>
        <a:p>
          <a:endParaRPr lang="en-US"/>
        </a:p>
      </dgm:t>
    </dgm:pt>
    <dgm:pt modelId="{0084D899-0F5D-4020-A4CF-D06192DF2B4B}" type="sibTrans" cxnId="{3DA6F203-B68B-4DAD-8C38-C08195BA1131}">
      <dgm:prSet/>
      <dgm:spPr/>
      <dgm:t>
        <a:bodyPr/>
        <a:lstStyle/>
        <a:p>
          <a:endParaRPr lang="en-US"/>
        </a:p>
      </dgm:t>
    </dgm:pt>
    <dgm:pt modelId="{3496AF3F-AA14-4217-AFF2-85374C2A0745}">
      <dgm:prSet/>
      <dgm:spPr/>
      <dgm:t>
        <a:bodyPr/>
        <a:lstStyle/>
        <a:p>
          <a:r>
            <a:rPr lang="en-US" b="0" i="0" baseline="0"/>
            <a:t>Dijital Egemenlik</a:t>
          </a:r>
          <a:endParaRPr lang="en-US"/>
        </a:p>
      </dgm:t>
    </dgm:pt>
    <dgm:pt modelId="{7990CDDD-ABE0-436D-AEAB-1946B4B58946}" type="parTrans" cxnId="{956CB87C-1625-4373-BB53-0E8AA2BC05E2}">
      <dgm:prSet/>
      <dgm:spPr/>
      <dgm:t>
        <a:bodyPr/>
        <a:lstStyle/>
        <a:p>
          <a:endParaRPr lang="en-US"/>
        </a:p>
      </dgm:t>
    </dgm:pt>
    <dgm:pt modelId="{A87EA3ED-4CCA-4EEE-98D2-56F1489152EE}" type="sibTrans" cxnId="{956CB87C-1625-4373-BB53-0E8AA2BC05E2}">
      <dgm:prSet/>
      <dgm:spPr/>
      <dgm:t>
        <a:bodyPr/>
        <a:lstStyle/>
        <a:p>
          <a:endParaRPr lang="en-US"/>
        </a:p>
      </dgm:t>
    </dgm:pt>
    <dgm:pt modelId="{CD532DC5-3FC3-4AEC-853D-26B7DC0CEF06}">
      <dgm:prSet/>
      <dgm:spPr/>
      <dgm:t>
        <a:bodyPr/>
        <a:lstStyle/>
        <a:p>
          <a:r>
            <a:rPr lang="en-US" b="0" i="0" baseline="0"/>
            <a:t>Temel AI modelleri </a:t>
          </a:r>
          <a:endParaRPr lang="en-US"/>
        </a:p>
      </dgm:t>
    </dgm:pt>
    <dgm:pt modelId="{6F3CBA95-FE7F-4BF9-AE77-CF7475CAA978}" type="parTrans" cxnId="{A4F08DB1-7172-4145-BBA7-970B5BA15FD0}">
      <dgm:prSet/>
      <dgm:spPr/>
      <dgm:t>
        <a:bodyPr/>
        <a:lstStyle/>
        <a:p>
          <a:endParaRPr lang="en-US"/>
        </a:p>
      </dgm:t>
    </dgm:pt>
    <dgm:pt modelId="{17763BA5-E9F2-40CD-8D04-F163E1B063C6}" type="sibTrans" cxnId="{A4F08DB1-7172-4145-BBA7-970B5BA15FD0}">
      <dgm:prSet/>
      <dgm:spPr/>
      <dgm:t>
        <a:bodyPr/>
        <a:lstStyle/>
        <a:p>
          <a:endParaRPr lang="en-US"/>
        </a:p>
      </dgm:t>
    </dgm:pt>
    <dgm:pt modelId="{22CD3AF4-CC8E-4798-AA1D-41C6FCB8899C}">
      <dgm:prSet/>
      <dgm:spPr/>
      <dgm:t>
        <a:bodyPr/>
        <a:lstStyle/>
        <a:p>
          <a:r>
            <a:rPr lang="en-US" b="0" i="0" baseline="0"/>
            <a:t>Kamu</a:t>
          </a:r>
          <a:r>
            <a:rPr lang="tr-TR" b="0" i="0" baseline="0"/>
            <a:t>-</a:t>
          </a:r>
          <a:r>
            <a:rPr lang="tr-TR"/>
            <a:t>Ö</a:t>
          </a:r>
          <a:r>
            <a:rPr lang="en-US" b="0" i="0" baseline="0"/>
            <a:t>zel sektörde </a:t>
          </a:r>
          <a:r>
            <a:rPr lang="tr-TR" b="0" i="0" baseline="0"/>
            <a:t>AI </a:t>
          </a:r>
          <a:r>
            <a:rPr lang="en-US" b="0" i="0" baseline="0"/>
            <a:t>Agent ekosistem</a:t>
          </a:r>
          <a:r>
            <a:rPr lang="tr-TR" b="0" i="0" baseline="0"/>
            <a:t>i</a:t>
          </a:r>
          <a:endParaRPr lang="en-US"/>
        </a:p>
      </dgm:t>
    </dgm:pt>
    <dgm:pt modelId="{28D4B99E-35AB-4E36-B185-1EB03369F966}" type="parTrans" cxnId="{02D2BA92-2A0E-478F-B08B-13B982E5F9E3}">
      <dgm:prSet/>
      <dgm:spPr/>
      <dgm:t>
        <a:bodyPr/>
        <a:lstStyle/>
        <a:p>
          <a:endParaRPr lang="en-US"/>
        </a:p>
      </dgm:t>
    </dgm:pt>
    <dgm:pt modelId="{FD0F9E1B-7A85-495B-8BF6-0E5C931D04CA}" type="sibTrans" cxnId="{02D2BA92-2A0E-478F-B08B-13B982E5F9E3}">
      <dgm:prSet/>
      <dgm:spPr/>
      <dgm:t>
        <a:bodyPr/>
        <a:lstStyle/>
        <a:p>
          <a:endParaRPr lang="en-US"/>
        </a:p>
      </dgm:t>
    </dgm:pt>
    <dgm:pt modelId="{918C2C55-41C6-4DAE-A475-D38E8B8F6420}">
      <dgm:prSet/>
      <dgm:spPr/>
      <dgm:t>
        <a:bodyPr/>
        <a:lstStyle/>
        <a:p>
          <a:r>
            <a:rPr lang="en-US" b="0" i="0" baseline="0"/>
            <a:t>AI inovasyon-Güvenlik-Etik </a:t>
          </a:r>
          <a:r>
            <a:rPr lang="tr-TR" b="0" i="0" baseline="0"/>
            <a:t>U</a:t>
          </a:r>
          <a:r>
            <a:rPr lang="en-US" b="0" i="0" baseline="0"/>
            <a:t>zman</a:t>
          </a:r>
          <a:r>
            <a:rPr lang="tr-TR" b="0" i="0" baseline="0"/>
            <a:t>lar</a:t>
          </a:r>
          <a:r>
            <a:rPr lang="tr-TR"/>
            <a:t>ı</a:t>
          </a:r>
          <a:endParaRPr lang="en-US"/>
        </a:p>
      </dgm:t>
    </dgm:pt>
    <dgm:pt modelId="{06BB7F62-F302-49A4-8B10-1C0CCCF94F2F}" type="parTrans" cxnId="{BB570247-F78A-47C3-A994-B81FB588EF85}">
      <dgm:prSet/>
      <dgm:spPr/>
      <dgm:t>
        <a:bodyPr/>
        <a:lstStyle/>
        <a:p>
          <a:endParaRPr lang="en-US"/>
        </a:p>
      </dgm:t>
    </dgm:pt>
    <dgm:pt modelId="{E7D785FE-7650-4EE7-9908-F638246D835D}" type="sibTrans" cxnId="{BB570247-F78A-47C3-A994-B81FB588EF85}">
      <dgm:prSet/>
      <dgm:spPr/>
      <dgm:t>
        <a:bodyPr/>
        <a:lstStyle/>
        <a:p>
          <a:endParaRPr lang="en-US"/>
        </a:p>
      </dgm:t>
    </dgm:pt>
    <dgm:pt modelId="{898F750C-A090-4AE0-B515-AEE4A1283B90}">
      <dgm:prSet/>
      <dgm:spPr/>
      <dgm:t>
        <a:bodyPr/>
        <a:lstStyle/>
        <a:p>
          <a:r>
            <a:rPr lang="en-US" b="0" i="0" baseline="0"/>
            <a:t>EU AI Act, OECD, G20 ve UNESCO’nun </a:t>
          </a:r>
          <a:r>
            <a:rPr lang="tr-TR"/>
            <a:t>Etik </a:t>
          </a:r>
          <a:r>
            <a:rPr lang="en-US" b="0" i="0" baseline="0"/>
            <a:t>çerçevelerine, proje fonlarına aktif katılım</a:t>
          </a:r>
          <a:endParaRPr lang="en-US"/>
        </a:p>
      </dgm:t>
    </dgm:pt>
    <dgm:pt modelId="{94E3EAB5-4C55-4053-90F1-42803C474FA3}" type="parTrans" cxnId="{75717D0C-FF83-42AE-8AEF-2D84F5B7CB89}">
      <dgm:prSet/>
      <dgm:spPr/>
      <dgm:t>
        <a:bodyPr/>
        <a:lstStyle/>
        <a:p>
          <a:endParaRPr lang="en-US"/>
        </a:p>
      </dgm:t>
    </dgm:pt>
    <dgm:pt modelId="{F9A266FD-70B2-43ED-8DCC-6CAE3167FAC1}" type="sibTrans" cxnId="{75717D0C-FF83-42AE-8AEF-2D84F5B7CB89}">
      <dgm:prSet/>
      <dgm:spPr/>
      <dgm:t>
        <a:bodyPr/>
        <a:lstStyle/>
        <a:p>
          <a:endParaRPr lang="en-US"/>
        </a:p>
      </dgm:t>
    </dgm:pt>
    <dgm:pt modelId="{B4790DDA-1F7C-4C95-8BF1-B07971383216}">
      <dgm:prSet/>
      <dgm:spPr/>
      <dgm:t>
        <a:bodyPr/>
        <a:lstStyle/>
        <a:p>
          <a:r>
            <a:rPr lang="en-US" b="0" i="0" baseline="0"/>
            <a:t>AI fikri mülkiyet</a:t>
          </a:r>
          <a:r>
            <a:rPr lang="tr-TR"/>
            <a:t>-</a:t>
          </a:r>
          <a:r>
            <a:rPr lang="en-US" b="0" i="0" baseline="0"/>
            <a:t>cezai sorumluluk standartları</a:t>
          </a:r>
          <a:endParaRPr lang="en-US"/>
        </a:p>
      </dgm:t>
    </dgm:pt>
    <dgm:pt modelId="{E40B2BAB-0586-41F4-A4F3-BB9CF2B73F55}" type="parTrans" cxnId="{26C7739A-BF7E-443E-8342-A10F081AAED7}">
      <dgm:prSet/>
      <dgm:spPr/>
      <dgm:t>
        <a:bodyPr/>
        <a:lstStyle/>
        <a:p>
          <a:endParaRPr lang="en-US"/>
        </a:p>
      </dgm:t>
    </dgm:pt>
    <dgm:pt modelId="{F00AB639-400F-41DB-9428-52C612CC4E58}" type="sibTrans" cxnId="{26C7739A-BF7E-443E-8342-A10F081AAED7}">
      <dgm:prSet/>
      <dgm:spPr/>
      <dgm:t>
        <a:bodyPr/>
        <a:lstStyle/>
        <a:p>
          <a:endParaRPr lang="en-US"/>
        </a:p>
      </dgm:t>
    </dgm:pt>
    <dgm:pt modelId="{544CCFBE-5D80-4C8F-A540-1699BAB0E709}">
      <dgm:prSet/>
      <dgm:spPr/>
      <dgm:t>
        <a:bodyPr/>
        <a:lstStyle/>
        <a:p>
          <a:r>
            <a:rPr lang="en-US" b="0" i="0" baseline="0"/>
            <a:t>Ulusal AI Model Güvenliği </a:t>
          </a:r>
          <a:r>
            <a:rPr lang="tr-TR" b="0" i="0" baseline="0"/>
            <a:t>-</a:t>
          </a:r>
          <a:r>
            <a:rPr lang="en-US" b="0" i="0" baseline="0"/>
            <a:t>Risk Haritası </a:t>
          </a:r>
          <a:r>
            <a:rPr lang="tr-TR" b="0" i="0" baseline="0"/>
            <a:t>- </a:t>
          </a:r>
          <a:r>
            <a:rPr lang="en-US" b="0" i="0" baseline="0"/>
            <a:t>Ulusal AI SOC yapısına entegr</a:t>
          </a:r>
          <a:r>
            <a:rPr lang="tr-TR" b="0" i="0" baseline="0"/>
            <a:t>asyon</a:t>
          </a:r>
          <a:endParaRPr lang="en-US"/>
        </a:p>
      </dgm:t>
    </dgm:pt>
    <dgm:pt modelId="{F26B579A-B46E-4275-A2C9-5F560773024B}" type="parTrans" cxnId="{94D86431-18AB-4783-B0A3-4AC45D7740D8}">
      <dgm:prSet/>
      <dgm:spPr/>
      <dgm:t>
        <a:bodyPr/>
        <a:lstStyle/>
        <a:p>
          <a:endParaRPr lang="en-US"/>
        </a:p>
      </dgm:t>
    </dgm:pt>
    <dgm:pt modelId="{1C65BB69-59E5-4F74-82AD-D3AA7A25ECD9}" type="sibTrans" cxnId="{94D86431-18AB-4783-B0A3-4AC45D7740D8}">
      <dgm:prSet/>
      <dgm:spPr/>
      <dgm:t>
        <a:bodyPr/>
        <a:lstStyle/>
        <a:p>
          <a:endParaRPr lang="en-US"/>
        </a:p>
      </dgm:t>
    </dgm:pt>
    <dgm:pt modelId="{7072FCA9-1D64-4B5E-A5F3-5D764B267D48}">
      <dgm:prSet/>
      <dgm:spPr/>
      <dgm:t>
        <a:bodyPr/>
        <a:lstStyle/>
        <a:p>
          <a:r>
            <a:rPr lang="en-US" b="0" i="0" baseline="0" dirty="0" err="1"/>
            <a:t>RegTech</a:t>
          </a:r>
          <a:r>
            <a:rPr lang="en-US" b="0" i="0" baseline="0" dirty="0"/>
            <a:t> </a:t>
          </a:r>
          <a:r>
            <a:rPr lang="en-US" b="0" i="0" baseline="0" dirty="0" err="1"/>
            <a:t>tabanlı</a:t>
          </a:r>
          <a:r>
            <a:rPr lang="en-US" b="0" i="0" baseline="0" dirty="0"/>
            <a:t> </a:t>
          </a:r>
          <a:r>
            <a:rPr lang="en-US" b="0" i="0" baseline="0" dirty="0" err="1"/>
            <a:t>Ulusal</a:t>
          </a:r>
          <a:r>
            <a:rPr lang="en-US" b="0" i="0" baseline="0" dirty="0"/>
            <a:t> </a:t>
          </a:r>
          <a:r>
            <a:rPr lang="en-US" b="0" i="0" baseline="0" dirty="0" err="1"/>
            <a:t>Yapay</a:t>
          </a:r>
          <a:r>
            <a:rPr lang="en-US" b="0" i="0" baseline="0" dirty="0"/>
            <a:t> </a:t>
          </a:r>
          <a:r>
            <a:rPr lang="en-US" b="0" i="0" baseline="0" dirty="0" err="1"/>
            <a:t>Zekâ</a:t>
          </a:r>
          <a:r>
            <a:rPr lang="en-US" b="0" i="0" baseline="0" dirty="0"/>
            <a:t> Politika </a:t>
          </a:r>
          <a:r>
            <a:rPr lang="en-US" b="0" i="0" baseline="0" dirty="0" err="1"/>
            <a:t>İzleme-Değerlendirme-Raporlama</a:t>
          </a:r>
          <a:r>
            <a:rPr lang="en-US" b="0" i="0" baseline="0" dirty="0"/>
            <a:t> Online Dashboard </a:t>
          </a:r>
          <a:endParaRPr lang="en-US" dirty="0"/>
        </a:p>
      </dgm:t>
    </dgm:pt>
    <dgm:pt modelId="{93B89F9D-96CA-41EC-BA84-9E68567626A4}" type="parTrans" cxnId="{60DFB4EB-E065-4371-B717-4F186C8C7742}">
      <dgm:prSet/>
      <dgm:spPr/>
      <dgm:t>
        <a:bodyPr/>
        <a:lstStyle/>
        <a:p>
          <a:endParaRPr lang="en-US"/>
        </a:p>
      </dgm:t>
    </dgm:pt>
    <dgm:pt modelId="{4EA39B5C-B994-4855-80F0-7A9F0032C621}" type="sibTrans" cxnId="{60DFB4EB-E065-4371-B717-4F186C8C7742}">
      <dgm:prSet/>
      <dgm:spPr/>
      <dgm:t>
        <a:bodyPr/>
        <a:lstStyle/>
        <a:p>
          <a:endParaRPr lang="en-US"/>
        </a:p>
      </dgm:t>
    </dgm:pt>
    <dgm:pt modelId="{D2EB78C6-3A8B-4D17-87A1-B561E3CCD807}">
      <dgm:prSet/>
      <dgm:spPr/>
      <dgm:t>
        <a:bodyPr/>
        <a:lstStyle/>
        <a:p>
          <a:r>
            <a:rPr lang="en-US" b="0" i="0" baseline="0"/>
            <a:t>AI yatırımları</a:t>
          </a:r>
          <a:r>
            <a:rPr lang="tr-TR" b="0" i="0" baseline="0"/>
            <a:t>nı</a:t>
          </a:r>
          <a:r>
            <a:rPr lang="en-US" b="0" i="0" baseline="0"/>
            <a:t> KPI’lar ile düzenli olarak izlemeli</a:t>
          </a:r>
          <a:endParaRPr lang="en-US"/>
        </a:p>
      </dgm:t>
    </dgm:pt>
    <dgm:pt modelId="{2ADF93EC-A953-4C83-98E5-205045E2510D}" type="parTrans" cxnId="{8B142B29-7B12-4CD9-A9D3-1CDBB14DFB35}">
      <dgm:prSet/>
      <dgm:spPr/>
      <dgm:t>
        <a:bodyPr/>
        <a:lstStyle/>
        <a:p>
          <a:endParaRPr lang="en-US"/>
        </a:p>
      </dgm:t>
    </dgm:pt>
    <dgm:pt modelId="{9F6B0B9E-CD68-4031-A773-76CB91B252E8}" type="sibTrans" cxnId="{8B142B29-7B12-4CD9-A9D3-1CDBB14DFB35}">
      <dgm:prSet/>
      <dgm:spPr/>
      <dgm:t>
        <a:bodyPr/>
        <a:lstStyle/>
        <a:p>
          <a:endParaRPr lang="en-US"/>
        </a:p>
      </dgm:t>
    </dgm:pt>
    <dgm:pt modelId="{BFE8C26C-3F41-4FA8-8919-764CD862D7B6}" type="pres">
      <dgm:prSet presAssocID="{645C5BA3-BC4E-416B-AD8B-4ECDAD555100}" presName="diagram" presStyleCnt="0">
        <dgm:presLayoutVars>
          <dgm:dir/>
          <dgm:resizeHandles val="exact"/>
        </dgm:presLayoutVars>
      </dgm:prSet>
      <dgm:spPr/>
    </dgm:pt>
    <dgm:pt modelId="{75536F54-BBF0-4588-B081-122F6083C34A}" type="pres">
      <dgm:prSet presAssocID="{0D9BED1F-61F4-40EB-A23A-279DFE9AD722}" presName="node" presStyleLbl="node1" presStyleIdx="0" presStyleCnt="15">
        <dgm:presLayoutVars>
          <dgm:bulletEnabled val="1"/>
        </dgm:presLayoutVars>
      </dgm:prSet>
      <dgm:spPr/>
    </dgm:pt>
    <dgm:pt modelId="{0830051D-713D-432F-9EEE-F8109CC4D9B0}" type="pres">
      <dgm:prSet presAssocID="{A0366CC0-7462-4CDC-B860-80336B6F6237}" presName="sibTrans" presStyleCnt="0"/>
      <dgm:spPr/>
    </dgm:pt>
    <dgm:pt modelId="{173CB387-4EA2-451A-A4F2-ADE1D9A39F21}" type="pres">
      <dgm:prSet presAssocID="{31B2966F-BDF2-4F64-A848-C3734023B6E4}" presName="node" presStyleLbl="node1" presStyleIdx="1" presStyleCnt="15">
        <dgm:presLayoutVars>
          <dgm:bulletEnabled val="1"/>
        </dgm:presLayoutVars>
      </dgm:prSet>
      <dgm:spPr/>
    </dgm:pt>
    <dgm:pt modelId="{106DACEE-0D40-4FD5-8E96-8E8C9D228B62}" type="pres">
      <dgm:prSet presAssocID="{0C2AEF1B-3E56-458B-B11A-CD68D1625DEA}" presName="sibTrans" presStyleCnt="0"/>
      <dgm:spPr/>
    </dgm:pt>
    <dgm:pt modelId="{CF7986E1-B15C-4D58-A0E8-2D55AD83FA88}" type="pres">
      <dgm:prSet presAssocID="{03763ADA-0A3F-4440-8F79-2AC7EA60D836}" presName="node" presStyleLbl="node1" presStyleIdx="2" presStyleCnt="15">
        <dgm:presLayoutVars>
          <dgm:bulletEnabled val="1"/>
        </dgm:presLayoutVars>
      </dgm:prSet>
      <dgm:spPr/>
    </dgm:pt>
    <dgm:pt modelId="{6F7A2E1C-DA9B-459F-9E94-1BBF91541ED0}" type="pres">
      <dgm:prSet presAssocID="{CC663059-6A7A-41F9-A86F-9FA68DDA0E9F}" presName="sibTrans" presStyleCnt="0"/>
      <dgm:spPr/>
    </dgm:pt>
    <dgm:pt modelId="{D3BAEB22-0B83-4ECB-98A3-2A6CAAF41CA3}" type="pres">
      <dgm:prSet presAssocID="{F6C72EEF-EB74-47C0-9DEA-F0CA67A129F0}" presName="node" presStyleLbl="node1" presStyleIdx="3" presStyleCnt="15">
        <dgm:presLayoutVars>
          <dgm:bulletEnabled val="1"/>
        </dgm:presLayoutVars>
      </dgm:prSet>
      <dgm:spPr/>
    </dgm:pt>
    <dgm:pt modelId="{343BB691-EC8A-493D-BAB8-4E5533DA4C3C}" type="pres">
      <dgm:prSet presAssocID="{61CCE326-CE30-4E9C-8C33-796524BCB384}" presName="sibTrans" presStyleCnt="0"/>
      <dgm:spPr/>
    </dgm:pt>
    <dgm:pt modelId="{109F4079-91E1-4D92-8C76-6CC3C3D953DB}" type="pres">
      <dgm:prSet presAssocID="{A358E1DD-8672-451F-93CA-0BC043B83913}" presName="node" presStyleLbl="node1" presStyleIdx="4" presStyleCnt="15">
        <dgm:presLayoutVars>
          <dgm:bulletEnabled val="1"/>
        </dgm:presLayoutVars>
      </dgm:prSet>
      <dgm:spPr/>
    </dgm:pt>
    <dgm:pt modelId="{355462E1-5041-4C8D-855A-47E9D5F59CEF}" type="pres">
      <dgm:prSet presAssocID="{6F866DA5-1213-4179-8E8F-4AB2E829A5AC}" presName="sibTrans" presStyleCnt="0"/>
      <dgm:spPr/>
    </dgm:pt>
    <dgm:pt modelId="{6CEB4562-7230-4790-8C58-17BAA85209FB}" type="pres">
      <dgm:prSet presAssocID="{D5404157-F7A2-4A8C-B4CC-647AC0189A50}" presName="node" presStyleLbl="node1" presStyleIdx="5" presStyleCnt="15">
        <dgm:presLayoutVars>
          <dgm:bulletEnabled val="1"/>
        </dgm:presLayoutVars>
      </dgm:prSet>
      <dgm:spPr/>
    </dgm:pt>
    <dgm:pt modelId="{CC4E884C-59BB-45DB-92F4-B2BE76025BDC}" type="pres">
      <dgm:prSet presAssocID="{0084D899-0F5D-4020-A4CF-D06192DF2B4B}" presName="sibTrans" presStyleCnt="0"/>
      <dgm:spPr/>
    </dgm:pt>
    <dgm:pt modelId="{B8E8B6FF-E635-4A51-A5BB-7E835593D555}" type="pres">
      <dgm:prSet presAssocID="{3496AF3F-AA14-4217-AFF2-85374C2A0745}" presName="node" presStyleLbl="node1" presStyleIdx="6" presStyleCnt="15">
        <dgm:presLayoutVars>
          <dgm:bulletEnabled val="1"/>
        </dgm:presLayoutVars>
      </dgm:prSet>
      <dgm:spPr/>
    </dgm:pt>
    <dgm:pt modelId="{FDBF67C9-113E-48DF-9B14-B6DA832CC86C}" type="pres">
      <dgm:prSet presAssocID="{A87EA3ED-4CCA-4EEE-98D2-56F1489152EE}" presName="sibTrans" presStyleCnt="0"/>
      <dgm:spPr/>
    </dgm:pt>
    <dgm:pt modelId="{924FE71D-01EC-462C-813A-0FF24AD76854}" type="pres">
      <dgm:prSet presAssocID="{CD532DC5-3FC3-4AEC-853D-26B7DC0CEF06}" presName="node" presStyleLbl="node1" presStyleIdx="7" presStyleCnt="15">
        <dgm:presLayoutVars>
          <dgm:bulletEnabled val="1"/>
        </dgm:presLayoutVars>
      </dgm:prSet>
      <dgm:spPr/>
    </dgm:pt>
    <dgm:pt modelId="{385276A5-F222-4710-B71D-FB8C860F5BF6}" type="pres">
      <dgm:prSet presAssocID="{17763BA5-E9F2-40CD-8D04-F163E1B063C6}" presName="sibTrans" presStyleCnt="0"/>
      <dgm:spPr/>
    </dgm:pt>
    <dgm:pt modelId="{8026C794-559C-4CF0-94B5-46E963A8CEDF}" type="pres">
      <dgm:prSet presAssocID="{22CD3AF4-CC8E-4798-AA1D-41C6FCB8899C}" presName="node" presStyleLbl="node1" presStyleIdx="8" presStyleCnt="15">
        <dgm:presLayoutVars>
          <dgm:bulletEnabled val="1"/>
        </dgm:presLayoutVars>
      </dgm:prSet>
      <dgm:spPr/>
    </dgm:pt>
    <dgm:pt modelId="{97397CE8-267C-4519-B38B-01C9D0D9ADC4}" type="pres">
      <dgm:prSet presAssocID="{FD0F9E1B-7A85-495B-8BF6-0E5C931D04CA}" presName="sibTrans" presStyleCnt="0"/>
      <dgm:spPr/>
    </dgm:pt>
    <dgm:pt modelId="{90DCC5F0-CD24-4B23-991F-F3ED88CB9F90}" type="pres">
      <dgm:prSet presAssocID="{918C2C55-41C6-4DAE-A475-D38E8B8F6420}" presName="node" presStyleLbl="node1" presStyleIdx="9" presStyleCnt="15">
        <dgm:presLayoutVars>
          <dgm:bulletEnabled val="1"/>
        </dgm:presLayoutVars>
      </dgm:prSet>
      <dgm:spPr/>
    </dgm:pt>
    <dgm:pt modelId="{AD785DC3-1362-43B1-8738-2944DCB7BE66}" type="pres">
      <dgm:prSet presAssocID="{E7D785FE-7650-4EE7-9908-F638246D835D}" presName="sibTrans" presStyleCnt="0"/>
      <dgm:spPr/>
    </dgm:pt>
    <dgm:pt modelId="{44D2F09B-349D-4071-A79F-9821578ED75C}" type="pres">
      <dgm:prSet presAssocID="{898F750C-A090-4AE0-B515-AEE4A1283B90}" presName="node" presStyleLbl="node1" presStyleIdx="10" presStyleCnt="15">
        <dgm:presLayoutVars>
          <dgm:bulletEnabled val="1"/>
        </dgm:presLayoutVars>
      </dgm:prSet>
      <dgm:spPr/>
    </dgm:pt>
    <dgm:pt modelId="{DA5BFF12-C64F-40DF-AF32-F91FC1296B27}" type="pres">
      <dgm:prSet presAssocID="{F9A266FD-70B2-43ED-8DCC-6CAE3167FAC1}" presName="sibTrans" presStyleCnt="0"/>
      <dgm:spPr/>
    </dgm:pt>
    <dgm:pt modelId="{225276CA-7DD9-4E29-8A22-9DA57773DA53}" type="pres">
      <dgm:prSet presAssocID="{B4790DDA-1F7C-4C95-8BF1-B07971383216}" presName="node" presStyleLbl="node1" presStyleIdx="11" presStyleCnt="15">
        <dgm:presLayoutVars>
          <dgm:bulletEnabled val="1"/>
        </dgm:presLayoutVars>
      </dgm:prSet>
      <dgm:spPr/>
    </dgm:pt>
    <dgm:pt modelId="{F20EF111-5D3F-477E-BEAF-3C8A36E05D6D}" type="pres">
      <dgm:prSet presAssocID="{F00AB639-400F-41DB-9428-52C612CC4E58}" presName="sibTrans" presStyleCnt="0"/>
      <dgm:spPr/>
    </dgm:pt>
    <dgm:pt modelId="{4E868409-7780-4FD0-BCA7-903974EB349A}" type="pres">
      <dgm:prSet presAssocID="{544CCFBE-5D80-4C8F-A540-1699BAB0E709}" presName="node" presStyleLbl="node1" presStyleIdx="12" presStyleCnt="15">
        <dgm:presLayoutVars>
          <dgm:bulletEnabled val="1"/>
        </dgm:presLayoutVars>
      </dgm:prSet>
      <dgm:spPr/>
    </dgm:pt>
    <dgm:pt modelId="{27FC5C08-5F04-48AC-94F1-96E3F3D96DBC}" type="pres">
      <dgm:prSet presAssocID="{1C65BB69-59E5-4F74-82AD-D3AA7A25ECD9}" presName="sibTrans" presStyleCnt="0"/>
      <dgm:spPr/>
    </dgm:pt>
    <dgm:pt modelId="{3E57A755-3D04-4A49-A2AB-AE693C5090B2}" type="pres">
      <dgm:prSet presAssocID="{7072FCA9-1D64-4B5E-A5F3-5D764B267D48}" presName="node" presStyleLbl="node1" presStyleIdx="13" presStyleCnt="15">
        <dgm:presLayoutVars>
          <dgm:bulletEnabled val="1"/>
        </dgm:presLayoutVars>
      </dgm:prSet>
      <dgm:spPr/>
    </dgm:pt>
    <dgm:pt modelId="{826808A8-7C89-4AEA-8881-1C3E4F97C3C6}" type="pres">
      <dgm:prSet presAssocID="{4EA39B5C-B994-4855-80F0-7A9F0032C621}" presName="sibTrans" presStyleCnt="0"/>
      <dgm:spPr/>
    </dgm:pt>
    <dgm:pt modelId="{3337CC0F-4F23-49A5-A09F-66726669D760}" type="pres">
      <dgm:prSet presAssocID="{D2EB78C6-3A8B-4D17-87A1-B561E3CCD807}" presName="node" presStyleLbl="node1" presStyleIdx="14" presStyleCnt="15">
        <dgm:presLayoutVars>
          <dgm:bulletEnabled val="1"/>
        </dgm:presLayoutVars>
      </dgm:prSet>
      <dgm:spPr/>
    </dgm:pt>
  </dgm:ptLst>
  <dgm:cxnLst>
    <dgm:cxn modelId="{3DA6F203-B68B-4DAD-8C38-C08195BA1131}" srcId="{645C5BA3-BC4E-416B-AD8B-4ECDAD555100}" destId="{D5404157-F7A2-4A8C-B4CC-647AC0189A50}" srcOrd="5" destOrd="0" parTransId="{FEC0D0BF-9124-43CA-8424-54EBDBC00356}" sibTransId="{0084D899-0F5D-4020-A4CF-D06192DF2B4B}"/>
    <dgm:cxn modelId="{75717D0C-FF83-42AE-8AEF-2D84F5B7CB89}" srcId="{645C5BA3-BC4E-416B-AD8B-4ECDAD555100}" destId="{898F750C-A090-4AE0-B515-AEE4A1283B90}" srcOrd="10" destOrd="0" parTransId="{94E3EAB5-4C55-4053-90F1-42803C474FA3}" sibTransId="{F9A266FD-70B2-43ED-8DCC-6CAE3167FAC1}"/>
    <dgm:cxn modelId="{8B142B29-7B12-4CD9-A9D3-1CDBB14DFB35}" srcId="{645C5BA3-BC4E-416B-AD8B-4ECDAD555100}" destId="{D2EB78C6-3A8B-4D17-87A1-B561E3CCD807}" srcOrd="14" destOrd="0" parTransId="{2ADF93EC-A953-4C83-98E5-205045E2510D}" sibTransId="{9F6B0B9E-CD68-4031-A773-76CB91B252E8}"/>
    <dgm:cxn modelId="{9413BB29-3FA2-43C8-8077-6D4E67A78894}" type="presOf" srcId="{03763ADA-0A3F-4440-8F79-2AC7EA60D836}" destId="{CF7986E1-B15C-4D58-A0E8-2D55AD83FA88}" srcOrd="0" destOrd="0" presId="urn:microsoft.com/office/officeart/2005/8/layout/default"/>
    <dgm:cxn modelId="{94D86431-18AB-4783-B0A3-4AC45D7740D8}" srcId="{645C5BA3-BC4E-416B-AD8B-4ECDAD555100}" destId="{544CCFBE-5D80-4C8F-A540-1699BAB0E709}" srcOrd="12" destOrd="0" parTransId="{F26B579A-B46E-4275-A2C9-5F560773024B}" sibTransId="{1C65BB69-59E5-4F74-82AD-D3AA7A25ECD9}"/>
    <dgm:cxn modelId="{BF8F1E36-CDCD-4C6F-A8A2-F6453B1EC438}" type="presOf" srcId="{898F750C-A090-4AE0-B515-AEE4A1283B90}" destId="{44D2F09B-349D-4071-A79F-9821578ED75C}" srcOrd="0" destOrd="0" presId="urn:microsoft.com/office/officeart/2005/8/layout/default"/>
    <dgm:cxn modelId="{458C1865-91B4-4E39-BDE9-F3040AC4112E}" type="presOf" srcId="{3496AF3F-AA14-4217-AFF2-85374C2A0745}" destId="{B8E8B6FF-E635-4A51-A5BB-7E835593D555}" srcOrd="0" destOrd="0" presId="urn:microsoft.com/office/officeart/2005/8/layout/default"/>
    <dgm:cxn modelId="{BB570247-F78A-47C3-A994-B81FB588EF85}" srcId="{645C5BA3-BC4E-416B-AD8B-4ECDAD555100}" destId="{918C2C55-41C6-4DAE-A475-D38E8B8F6420}" srcOrd="9" destOrd="0" parTransId="{06BB7F62-F302-49A4-8B10-1C0CCCF94F2F}" sibTransId="{E7D785FE-7650-4EE7-9908-F638246D835D}"/>
    <dgm:cxn modelId="{C3ABF84A-AB76-4FEC-9FAA-A7A3880D6D25}" type="presOf" srcId="{D5404157-F7A2-4A8C-B4CC-647AC0189A50}" destId="{6CEB4562-7230-4790-8C58-17BAA85209FB}" srcOrd="0" destOrd="0" presId="urn:microsoft.com/office/officeart/2005/8/layout/default"/>
    <dgm:cxn modelId="{624E8B6D-7A9B-4F51-B2C0-B05E85D2BF30}" type="presOf" srcId="{D2EB78C6-3A8B-4D17-87A1-B561E3CCD807}" destId="{3337CC0F-4F23-49A5-A09F-66726669D760}" srcOrd="0" destOrd="0" presId="urn:microsoft.com/office/officeart/2005/8/layout/default"/>
    <dgm:cxn modelId="{A15C0C50-5F43-442E-8B0B-7D53843C07E3}" type="presOf" srcId="{31B2966F-BDF2-4F64-A848-C3734023B6E4}" destId="{173CB387-4EA2-451A-A4F2-ADE1D9A39F21}" srcOrd="0" destOrd="0" presId="urn:microsoft.com/office/officeart/2005/8/layout/default"/>
    <dgm:cxn modelId="{06D15F52-A41C-4383-B513-4666BA6921AB}" type="presOf" srcId="{CD532DC5-3FC3-4AEC-853D-26B7DC0CEF06}" destId="{924FE71D-01EC-462C-813A-0FF24AD76854}" srcOrd="0" destOrd="0" presId="urn:microsoft.com/office/officeart/2005/8/layout/default"/>
    <dgm:cxn modelId="{00EF9352-7F1F-4A99-AFE0-0527FCCCD18F}" type="presOf" srcId="{B4790DDA-1F7C-4C95-8BF1-B07971383216}" destId="{225276CA-7DD9-4E29-8A22-9DA57773DA53}" srcOrd="0" destOrd="0" presId="urn:microsoft.com/office/officeart/2005/8/layout/default"/>
    <dgm:cxn modelId="{FAE7F255-DCBC-4BBD-B12D-963EB798EB58}" type="presOf" srcId="{645C5BA3-BC4E-416B-AD8B-4ECDAD555100}" destId="{BFE8C26C-3F41-4FA8-8919-764CD862D7B6}" srcOrd="0" destOrd="0" presId="urn:microsoft.com/office/officeart/2005/8/layout/default"/>
    <dgm:cxn modelId="{A79B1A7B-6149-4A65-81B3-6F4728A4D4E1}" type="presOf" srcId="{F6C72EEF-EB74-47C0-9DEA-F0CA67A129F0}" destId="{D3BAEB22-0B83-4ECB-98A3-2A6CAAF41CA3}" srcOrd="0" destOrd="0" presId="urn:microsoft.com/office/officeart/2005/8/layout/default"/>
    <dgm:cxn modelId="{E1749F7C-193E-4982-ACD1-000983D923E3}" srcId="{645C5BA3-BC4E-416B-AD8B-4ECDAD555100}" destId="{03763ADA-0A3F-4440-8F79-2AC7EA60D836}" srcOrd="2" destOrd="0" parTransId="{27C7A553-282C-436F-9A4F-538B90E4358B}" sibTransId="{CC663059-6A7A-41F9-A86F-9FA68DDA0E9F}"/>
    <dgm:cxn modelId="{956CB87C-1625-4373-BB53-0E8AA2BC05E2}" srcId="{645C5BA3-BC4E-416B-AD8B-4ECDAD555100}" destId="{3496AF3F-AA14-4217-AFF2-85374C2A0745}" srcOrd="6" destOrd="0" parTransId="{7990CDDD-ABE0-436D-AEAB-1946B4B58946}" sibTransId="{A87EA3ED-4CCA-4EEE-98D2-56F1489152EE}"/>
    <dgm:cxn modelId="{10C1628B-2F43-40FE-95F4-AED7E819E33B}" type="presOf" srcId="{0D9BED1F-61F4-40EB-A23A-279DFE9AD722}" destId="{75536F54-BBF0-4588-B081-122F6083C34A}" srcOrd="0" destOrd="0" presId="urn:microsoft.com/office/officeart/2005/8/layout/default"/>
    <dgm:cxn modelId="{02D2BA92-2A0E-478F-B08B-13B982E5F9E3}" srcId="{645C5BA3-BC4E-416B-AD8B-4ECDAD555100}" destId="{22CD3AF4-CC8E-4798-AA1D-41C6FCB8899C}" srcOrd="8" destOrd="0" parTransId="{28D4B99E-35AB-4E36-B185-1EB03369F966}" sibTransId="{FD0F9E1B-7A85-495B-8BF6-0E5C931D04CA}"/>
    <dgm:cxn modelId="{26C7739A-BF7E-443E-8342-A10F081AAED7}" srcId="{645C5BA3-BC4E-416B-AD8B-4ECDAD555100}" destId="{B4790DDA-1F7C-4C95-8BF1-B07971383216}" srcOrd="11" destOrd="0" parTransId="{E40B2BAB-0586-41F4-A4F3-BB9CF2B73F55}" sibTransId="{F00AB639-400F-41DB-9428-52C612CC4E58}"/>
    <dgm:cxn modelId="{E5A2359D-3376-4EF2-8676-87F8FABE6942}" srcId="{645C5BA3-BC4E-416B-AD8B-4ECDAD555100}" destId="{F6C72EEF-EB74-47C0-9DEA-F0CA67A129F0}" srcOrd="3" destOrd="0" parTransId="{2980360B-61CE-4FAD-BA1B-0BF0BEF7520E}" sibTransId="{61CCE326-CE30-4E9C-8C33-796524BCB384}"/>
    <dgm:cxn modelId="{BA0AF09E-319A-4EA8-A258-B86A25D9551C}" srcId="{645C5BA3-BC4E-416B-AD8B-4ECDAD555100}" destId="{0D9BED1F-61F4-40EB-A23A-279DFE9AD722}" srcOrd="0" destOrd="0" parTransId="{815C3C3A-DA14-4B77-B573-FF5D0730D7F9}" sibTransId="{A0366CC0-7462-4CDC-B860-80336B6F6237}"/>
    <dgm:cxn modelId="{A20DC6A2-936E-4417-9439-31C85A28360C}" type="presOf" srcId="{A358E1DD-8672-451F-93CA-0BC043B83913}" destId="{109F4079-91E1-4D92-8C76-6CC3C3D953DB}" srcOrd="0" destOrd="0" presId="urn:microsoft.com/office/officeart/2005/8/layout/default"/>
    <dgm:cxn modelId="{E22285AF-2455-49BC-B8D2-196EF7670869}" srcId="{645C5BA3-BC4E-416B-AD8B-4ECDAD555100}" destId="{A358E1DD-8672-451F-93CA-0BC043B83913}" srcOrd="4" destOrd="0" parTransId="{D903B450-5346-43BC-BDA7-A6500A2AD3E0}" sibTransId="{6F866DA5-1213-4179-8E8F-4AB2E829A5AC}"/>
    <dgm:cxn modelId="{72AC0CB0-1FC4-4304-9D2F-7CF2C9848A36}" srcId="{645C5BA3-BC4E-416B-AD8B-4ECDAD555100}" destId="{31B2966F-BDF2-4F64-A848-C3734023B6E4}" srcOrd="1" destOrd="0" parTransId="{90479474-4AB8-4E8E-951B-60EA63AF97EE}" sibTransId="{0C2AEF1B-3E56-458B-B11A-CD68D1625DEA}"/>
    <dgm:cxn modelId="{A4F08DB1-7172-4145-BBA7-970B5BA15FD0}" srcId="{645C5BA3-BC4E-416B-AD8B-4ECDAD555100}" destId="{CD532DC5-3FC3-4AEC-853D-26B7DC0CEF06}" srcOrd="7" destOrd="0" parTransId="{6F3CBA95-FE7F-4BF9-AE77-CF7475CAA978}" sibTransId="{17763BA5-E9F2-40CD-8D04-F163E1B063C6}"/>
    <dgm:cxn modelId="{E50C44B2-2E2E-49DC-8D26-D82C2577539B}" type="presOf" srcId="{7072FCA9-1D64-4B5E-A5F3-5D764B267D48}" destId="{3E57A755-3D04-4A49-A2AB-AE693C5090B2}" srcOrd="0" destOrd="0" presId="urn:microsoft.com/office/officeart/2005/8/layout/default"/>
    <dgm:cxn modelId="{399393BE-A8A9-498D-9CE0-F95247C12601}" type="presOf" srcId="{918C2C55-41C6-4DAE-A475-D38E8B8F6420}" destId="{90DCC5F0-CD24-4B23-991F-F3ED88CB9F90}" srcOrd="0" destOrd="0" presId="urn:microsoft.com/office/officeart/2005/8/layout/default"/>
    <dgm:cxn modelId="{9CD49DC3-8849-4A18-8527-485A0C58A7F4}" type="presOf" srcId="{544CCFBE-5D80-4C8F-A540-1699BAB0E709}" destId="{4E868409-7780-4FD0-BCA7-903974EB349A}" srcOrd="0" destOrd="0" presId="urn:microsoft.com/office/officeart/2005/8/layout/default"/>
    <dgm:cxn modelId="{B7A3D8D1-FD3B-4684-B2EA-8A15F2E08751}" type="presOf" srcId="{22CD3AF4-CC8E-4798-AA1D-41C6FCB8899C}" destId="{8026C794-559C-4CF0-94B5-46E963A8CEDF}" srcOrd="0" destOrd="0" presId="urn:microsoft.com/office/officeart/2005/8/layout/default"/>
    <dgm:cxn modelId="{60DFB4EB-E065-4371-B717-4F186C8C7742}" srcId="{645C5BA3-BC4E-416B-AD8B-4ECDAD555100}" destId="{7072FCA9-1D64-4B5E-A5F3-5D764B267D48}" srcOrd="13" destOrd="0" parTransId="{93B89F9D-96CA-41EC-BA84-9E68567626A4}" sibTransId="{4EA39B5C-B994-4855-80F0-7A9F0032C621}"/>
    <dgm:cxn modelId="{5A9FB589-E8F0-47EC-82C8-D5A2632944E5}" type="presParOf" srcId="{BFE8C26C-3F41-4FA8-8919-764CD862D7B6}" destId="{75536F54-BBF0-4588-B081-122F6083C34A}" srcOrd="0" destOrd="0" presId="urn:microsoft.com/office/officeart/2005/8/layout/default"/>
    <dgm:cxn modelId="{48FEA7CA-75A4-4550-AFDC-167A2DFF799B}" type="presParOf" srcId="{BFE8C26C-3F41-4FA8-8919-764CD862D7B6}" destId="{0830051D-713D-432F-9EEE-F8109CC4D9B0}" srcOrd="1" destOrd="0" presId="urn:microsoft.com/office/officeart/2005/8/layout/default"/>
    <dgm:cxn modelId="{3738A314-E896-4801-B935-9298D8498F47}" type="presParOf" srcId="{BFE8C26C-3F41-4FA8-8919-764CD862D7B6}" destId="{173CB387-4EA2-451A-A4F2-ADE1D9A39F21}" srcOrd="2" destOrd="0" presId="urn:microsoft.com/office/officeart/2005/8/layout/default"/>
    <dgm:cxn modelId="{E7C8EA89-4DEE-40F5-88B6-011420A76864}" type="presParOf" srcId="{BFE8C26C-3F41-4FA8-8919-764CD862D7B6}" destId="{106DACEE-0D40-4FD5-8E96-8E8C9D228B62}" srcOrd="3" destOrd="0" presId="urn:microsoft.com/office/officeart/2005/8/layout/default"/>
    <dgm:cxn modelId="{4455EAC3-EB9F-4862-8B83-F656AE0D61B1}" type="presParOf" srcId="{BFE8C26C-3F41-4FA8-8919-764CD862D7B6}" destId="{CF7986E1-B15C-4D58-A0E8-2D55AD83FA88}" srcOrd="4" destOrd="0" presId="urn:microsoft.com/office/officeart/2005/8/layout/default"/>
    <dgm:cxn modelId="{3553B173-5A3E-4F2A-9DDC-DACBA484476A}" type="presParOf" srcId="{BFE8C26C-3F41-4FA8-8919-764CD862D7B6}" destId="{6F7A2E1C-DA9B-459F-9E94-1BBF91541ED0}" srcOrd="5" destOrd="0" presId="urn:microsoft.com/office/officeart/2005/8/layout/default"/>
    <dgm:cxn modelId="{64E0E067-FC4A-414A-8DA5-1012509B4A75}" type="presParOf" srcId="{BFE8C26C-3F41-4FA8-8919-764CD862D7B6}" destId="{D3BAEB22-0B83-4ECB-98A3-2A6CAAF41CA3}" srcOrd="6" destOrd="0" presId="urn:microsoft.com/office/officeart/2005/8/layout/default"/>
    <dgm:cxn modelId="{181702D1-3191-4EFC-A3B3-9FBBBC514A36}" type="presParOf" srcId="{BFE8C26C-3F41-4FA8-8919-764CD862D7B6}" destId="{343BB691-EC8A-493D-BAB8-4E5533DA4C3C}" srcOrd="7" destOrd="0" presId="urn:microsoft.com/office/officeart/2005/8/layout/default"/>
    <dgm:cxn modelId="{177AB6FF-D2AB-405A-BF8C-2975C95D2644}" type="presParOf" srcId="{BFE8C26C-3F41-4FA8-8919-764CD862D7B6}" destId="{109F4079-91E1-4D92-8C76-6CC3C3D953DB}" srcOrd="8" destOrd="0" presId="urn:microsoft.com/office/officeart/2005/8/layout/default"/>
    <dgm:cxn modelId="{6991B0FC-04FB-492C-9F77-5C6C8ADB1608}" type="presParOf" srcId="{BFE8C26C-3F41-4FA8-8919-764CD862D7B6}" destId="{355462E1-5041-4C8D-855A-47E9D5F59CEF}" srcOrd="9" destOrd="0" presId="urn:microsoft.com/office/officeart/2005/8/layout/default"/>
    <dgm:cxn modelId="{F51C6FAA-FD14-48FD-95EE-2E64E0BCB6D6}" type="presParOf" srcId="{BFE8C26C-3F41-4FA8-8919-764CD862D7B6}" destId="{6CEB4562-7230-4790-8C58-17BAA85209FB}" srcOrd="10" destOrd="0" presId="urn:microsoft.com/office/officeart/2005/8/layout/default"/>
    <dgm:cxn modelId="{C9BF218F-CE72-430B-B433-E0959B349611}" type="presParOf" srcId="{BFE8C26C-3F41-4FA8-8919-764CD862D7B6}" destId="{CC4E884C-59BB-45DB-92F4-B2BE76025BDC}" srcOrd="11" destOrd="0" presId="urn:microsoft.com/office/officeart/2005/8/layout/default"/>
    <dgm:cxn modelId="{6E816C90-C5C3-4070-A244-549FC487D8F3}" type="presParOf" srcId="{BFE8C26C-3F41-4FA8-8919-764CD862D7B6}" destId="{B8E8B6FF-E635-4A51-A5BB-7E835593D555}" srcOrd="12" destOrd="0" presId="urn:microsoft.com/office/officeart/2005/8/layout/default"/>
    <dgm:cxn modelId="{4984F2DB-7182-43C5-B8A3-EC3021F87779}" type="presParOf" srcId="{BFE8C26C-3F41-4FA8-8919-764CD862D7B6}" destId="{FDBF67C9-113E-48DF-9B14-B6DA832CC86C}" srcOrd="13" destOrd="0" presId="urn:microsoft.com/office/officeart/2005/8/layout/default"/>
    <dgm:cxn modelId="{AD6FB22D-BF7A-4307-80DA-DD69F2FE4D9E}" type="presParOf" srcId="{BFE8C26C-3F41-4FA8-8919-764CD862D7B6}" destId="{924FE71D-01EC-462C-813A-0FF24AD76854}" srcOrd="14" destOrd="0" presId="urn:microsoft.com/office/officeart/2005/8/layout/default"/>
    <dgm:cxn modelId="{F167BA06-7AD3-4E4D-8078-BC82EB4B36CC}" type="presParOf" srcId="{BFE8C26C-3F41-4FA8-8919-764CD862D7B6}" destId="{385276A5-F222-4710-B71D-FB8C860F5BF6}" srcOrd="15" destOrd="0" presId="urn:microsoft.com/office/officeart/2005/8/layout/default"/>
    <dgm:cxn modelId="{BA71DD3D-4BE7-46A8-A0C8-6BF727DD61DC}" type="presParOf" srcId="{BFE8C26C-3F41-4FA8-8919-764CD862D7B6}" destId="{8026C794-559C-4CF0-94B5-46E963A8CEDF}" srcOrd="16" destOrd="0" presId="urn:microsoft.com/office/officeart/2005/8/layout/default"/>
    <dgm:cxn modelId="{B57BF2AE-F205-47F0-87AB-EC58C70BD4D5}" type="presParOf" srcId="{BFE8C26C-3F41-4FA8-8919-764CD862D7B6}" destId="{97397CE8-267C-4519-B38B-01C9D0D9ADC4}" srcOrd="17" destOrd="0" presId="urn:microsoft.com/office/officeart/2005/8/layout/default"/>
    <dgm:cxn modelId="{0DA60B71-C0BE-42D0-95C3-AC26DFF245E4}" type="presParOf" srcId="{BFE8C26C-3F41-4FA8-8919-764CD862D7B6}" destId="{90DCC5F0-CD24-4B23-991F-F3ED88CB9F90}" srcOrd="18" destOrd="0" presId="urn:microsoft.com/office/officeart/2005/8/layout/default"/>
    <dgm:cxn modelId="{FC4A47BE-1BDF-45E6-A7D6-F2A9A012AF29}" type="presParOf" srcId="{BFE8C26C-3F41-4FA8-8919-764CD862D7B6}" destId="{AD785DC3-1362-43B1-8738-2944DCB7BE66}" srcOrd="19" destOrd="0" presId="urn:microsoft.com/office/officeart/2005/8/layout/default"/>
    <dgm:cxn modelId="{5FD02AAD-6BAB-475D-B68A-B73BF1300EE1}" type="presParOf" srcId="{BFE8C26C-3F41-4FA8-8919-764CD862D7B6}" destId="{44D2F09B-349D-4071-A79F-9821578ED75C}" srcOrd="20" destOrd="0" presId="urn:microsoft.com/office/officeart/2005/8/layout/default"/>
    <dgm:cxn modelId="{0DBC4936-C626-494D-A9F4-898152FDD2B9}" type="presParOf" srcId="{BFE8C26C-3F41-4FA8-8919-764CD862D7B6}" destId="{DA5BFF12-C64F-40DF-AF32-F91FC1296B27}" srcOrd="21" destOrd="0" presId="urn:microsoft.com/office/officeart/2005/8/layout/default"/>
    <dgm:cxn modelId="{AE5F3D46-1E86-4C74-ACAD-E358FD9BBDAE}" type="presParOf" srcId="{BFE8C26C-3F41-4FA8-8919-764CD862D7B6}" destId="{225276CA-7DD9-4E29-8A22-9DA57773DA53}" srcOrd="22" destOrd="0" presId="urn:microsoft.com/office/officeart/2005/8/layout/default"/>
    <dgm:cxn modelId="{86421644-A6E6-43C3-83F9-DD95BA9AB552}" type="presParOf" srcId="{BFE8C26C-3F41-4FA8-8919-764CD862D7B6}" destId="{F20EF111-5D3F-477E-BEAF-3C8A36E05D6D}" srcOrd="23" destOrd="0" presId="urn:microsoft.com/office/officeart/2005/8/layout/default"/>
    <dgm:cxn modelId="{9508EDED-E136-4C1B-A9BA-DEAC276BFE9D}" type="presParOf" srcId="{BFE8C26C-3F41-4FA8-8919-764CD862D7B6}" destId="{4E868409-7780-4FD0-BCA7-903974EB349A}" srcOrd="24" destOrd="0" presId="urn:microsoft.com/office/officeart/2005/8/layout/default"/>
    <dgm:cxn modelId="{3DECC0DB-914A-4309-A2CF-331B3FBE68A1}" type="presParOf" srcId="{BFE8C26C-3F41-4FA8-8919-764CD862D7B6}" destId="{27FC5C08-5F04-48AC-94F1-96E3F3D96DBC}" srcOrd="25" destOrd="0" presId="urn:microsoft.com/office/officeart/2005/8/layout/default"/>
    <dgm:cxn modelId="{C478154A-0B1A-41E3-8E49-F2DDEAABFEB5}" type="presParOf" srcId="{BFE8C26C-3F41-4FA8-8919-764CD862D7B6}" destId="{3E57A755-3D04-4A49-A2AB-AE693C5090B2}" srcOrd="26" destOrd="0" presId="urn:microsoft.com/office/officeart/2005/8/layout/default"/>
    <dgm:cxn modelId="{A09F933C-EFAF-47C8-B35F-0AAD5521AAD0}" type="presParOf" srcId="{BFE8C26C-3F41-4FA8-8919-764CD862D7B6}" destId="{826808A8-7C89-4AEA-8881-1C3E4F97C3C6}" srcOrd="27" destOrd="0" presId="urn:microsoft.com/office/officeart/2005/8/layout/default"/>
    <dgm:cxn modelId="{975CD7F7-F5CE-493E-8C25-F49A5C406C5B}" type="presParOf" srcId="{BFE8C26C-3F41-4FA8-8919-764CD862D7B6}" destId="{3337CC0F-4F23-49A5-A09F-66726669D760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36F54-BBF0-4588-B081-122F6083C34A}">
      <dsp:nvSpPr>
        <dsp:cNvPr id="0" name=""/>
        <dsp:cNvSpPr/>
      </dsp:nvSpPr>
      <dsp:spPr>
        <a:xfrm>
          <a:off x="3766" y="377838"/>
          <a:ext cx="2039130" cy="12234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i="0" kern="1200" baseline="0"/>
            <a:t>K</a:t>
          </a:r>
          <a:r>
            <a:rPr lang="en-US" sz="1400" b="0" i="0" kern="1200" baseline="0"/>
            <a:t>üresel ölçe</a:t>
          </a:r>
          <a:r>
            <a:rPr lang="tr-TR" sz="1400" b="0" i="0" kern="1200" baseline="0"/>
            <a:t>k</a:t>
          </a:r>
          <a:r>
            <a:rPr lang="en-US" sz="1400" b="0" i="0" kern="1200" baseline="0"/>
            <a:t>, yatırım, kendi kendine yeten</a:t>
          </a:r>
          <a:endParaRPr lang="en-US" sz="1400" kern="1200"/>
        </a:p>
      </dsp:txBody>
      <dsp:txXfrm>
        <a:off x="3766" y="377838"/>
        <a:ext cx="2039130" cy="1223478"/>
      </dsp:txXfrm>
    </dsp:sp>
    <dsp:sp modelId="{173CB387-4EA2-451A-A4F2-ADE1D9A39F21}">
      <dsp:nvSpPr>
        <dsp:cNvPr id="0" name=""/>
        <dsp:cNvSpPr/>
      </dsp:nvSpPr>
      <dsp:spPr>
        <a:xfrm>
          <a:off x="2246809" y="377838"/>
          <a:ext cx="2039130" cy="12234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/>
            <a:t>Avrupa-Orta Doğu-Türk Devletleri</a:t>
          </a:r>
          <a:r>
            <a:rPr lang="tr-TR" sz="1400" b="0" i="0" kern="1200" baseline="0"/>
            <a:t> - Stratejik konum</a:t>
          </a:r>
          <a:endParaRPr lang="en-US" sz="1400" kern="1200"/>
        </a:p>
      </dsp:txBody>
      <dsp:txXfrm>
        <a:off x="2246809" y="377838"/>
        <a:ext cx="2039130" cy="1223478"/>
      </dsp:txXfrm>
    </dsp:sp>
    <dsp:sp modelId="{CF7986E1-B15C-4D58-A0E8-2D55AD83FA88}">
      <dsp:nvSpPr>
        <dsp:cNvPr id="0" name=""/>
        <dsp:cNvSpPr/>
      </dsp:nvSpPr>
      <dsp:spPr>
        <a:xfrm>
          <a:off x="4489853" y="377838"/>
          <a:ext cx="2039130" cy="12234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K</a:t>
          </a:r>
          <a:r>
            <a:rPr lang="en-US" sz="1400" kern="1200"/>
            <a:t>ritik sektörlerde net AI hedefleri</a:t>
          </a:r>
          <a:r>
            <a:rPr lang="tr-TR" sz="1400" kern="1200"/>
            <a:t> </a:t>
          </a:r>
          <a:endParaRPr lang="en-US" sz="1400" kern="1200"/>
        </a:p>
      </dsp:txBody>
      <dsp:txXfrm>
        <a:off x="4489853" y="377838"/>
        <a:ext cx="2039130" cy="1223478"/>
      </dsp:txXfrm>
    </dsp:sp>
    <dsp:sp modelId="{D3BAEB22-0B83-4ECB-98A3-2A6CAAF41CA3}">
      <dsp:nvSpPr>
        <dsp:cNvPr id="0" name=""/>
        <dsp:cNvSpPr/>
      </dsp:nvSpPr>
      <dsp:spPr>
        <a:xfrm>
          <a:off x="6732897" y="377838"/>
          <a:ext cx="2039130" cy="12234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/>
            <a:t>Finans, </a:t>
          </a:r>
          <a:r>
            <a:rPr lang="tr-TR" sz="1400" kern="1200"/>
            <a:t>Ü</a:t>
          </a:r>
          <a:r>
            <a:rPr lang="en-US" sz="1400" b="0" i="0" kern="1200" baseline="0"/>
            <a:t>retim, </a:t>
          </a:r>
          <a:r>
            <a:rPr lang="tr-TR" sz="1400" kern="1200"/>
            <a:t>S</a:t>
          </a:r>
          <a:r>
            <a:rPr lang="en-US" sz="1400" b="0" i="0" kern="1200" baseline="0"/>
            <a:t>ağlık, </a:t>
          </a:r>
          <a:r>
            <a:rPr lang="tr-TR" sz="1400" kern="1200"/>
            <a:t>E</a:t>
          </a:r>
          <a:r>
            <a:rPr lang="en-US" sz="1400" b="0" i="0" kern="1200" baseline="0"/>
            <a:t>nerji, </a:t>
          </a:r>
          <a:r>
            <a:rPr lang="tr-TR" sz="1400" kern="1200"/>
            <a:t>E</a:t>
          </a:r>
          <a:r>
            <a:rPr lang="en-US" sz="1400" b="0" i="0" kern="1200" baseline="0"/>
            <a:t>ğitim, </a:t>
          </a:r>
          <a:r>
            <a:rPr lang="tr-TR" sz="1400" kern="1200"/>
            <a:t>S</a:t>
          </a:r>
          <a:r>
            <a:rPr lang="en-US" sz="1400" b="0" i="0" kern="1200" baseline="0"/>
            <a:t>avunma ve </a:t>
          </a:r>
          <a:r>
            <a:rPr lang="tr-TR" sz="1400" kern="1200"/>
            <a:t>T</a:t>
          </a:r>
          <a:r>
            <a:rPr lang="en-US" sz="1400" b="0" i="0" kern="1200" baseline="0"/>
            <a:t>arım</a:t>
          </a:r>
          <a:endParaRPr lang="en-US" sz="1400" kern="1200"/>
        </a:p>
      </dsp:txBody>
      <dsp:txXfrm>
        <a:off x="6732897" y="377838"/>
        <a:ext cx="2039130" cy="1223478"/>
      </dsp:txXfrm>
    </dsp:sp>
    <dsp:sp modelId="{109F4079-91E1-4D92-8C76-6CC3C3D953DB}">
      <dsp:nvSpPr>
        <dsp:cNvPr id="0" name=""/>
        <dsp:cNvSpPr/>
      </dsp:nvSpPr>
      <dsp:spPr>
        <a:xfrm>
          <a:off x="8975941" y="377838"/>
          <a:ext cx="2039130" cy="12234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 dirty="0"/>
            <a:t>Scale-Up</a:t>
          </a:r>
          <a:r>
            <a:rPr lang="tr-TR" sz="1400" b="0" i="0" kern="1200" baseline="0" dirty="0"/>
            <a:t>s</a:t>
          </a:r>
          <a:r>
            <a:rPr lang="en-US" sz="1400" b="0" i="0" kern="1200" baseline="0" dirty="0"/>
            <a:t> </a:t>
          </a:r>
          <a:r>
            <a:rPr lang="tr-TR" sz="1400" b="0" i="0" kern="1200" baseline="0" dirty="0"/>
            <a:t>-</a:t>
          </a:r>
          <a:r>
            <a:rPr lang="en-US" sz="1400" b="0" i="0" kern="1200" baseline="0" dirty="0"/>
            <a:t> Unicorn</a:t>
          </a:r>
          <a:r>
            <a:rPr lang="tr-TR" sz="1400" b="0" i="0" kern="1200" baseline="0" dirty="0"/>
            <a:t>s</a:t>
          </a:r>
          <a:r>
            <a:rPr lang="en-US" sz="1400" b="0" i="0" kern="1200" baseline="0" dirty="0"/>
            <a:t> </a:t>
          </a:r>
          <a:endParaRPr lang="en-US" sz="1400" kern="1200" dirty="0"/>
        </a:p>
      </dsp:txBody>
      <dsp:txXfrm>
        <a:off x="8975941" y="377838"/>
        <a:ext cx="2039130" cy="1223478"/>
      </dsp:txXfrm>
    </dsp:sp>
    <dsp:sp modelId="{6CEB4562-7230-4790-8C58-17BAA85209FB}">
      <dsp:nvSpPr>
        <dsp:cNvPr id="0" name=""/>
        <dsp:cNvSpPr/>
      </dsp:nvSpPr>
      <dsp:spPr>
        <a:xfrm>
          <a:off x="3766" y="1805229"/>
          <a:ext cx="2039130" cy="12234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/>
            <a:t>Yerel şirketlerin global AI pazarına girişi</a:t>
          </a:r>
          <a:r>
            <a:rPr lang="tr-TR" sz="1400" kern="1200"/>
            <a:t>-destek</a:t>
          </a:r>
          <a:endParaRPr lang="en-US" sz="1400" kern="1200"/>
        </a:p>
      </dsp:txBody>
      <dsp:txXfrm>
        <a:off x="3766" y="1805229"/>
        <a:ext cx="2039130" cy="1223478"/>
      </dsp:txXfrm>
    </dsp:sp>
    <dsp:sp modelId="{B8E8B6FF-E635-4A51-A5BB-7E835593D555}">
      <dsp:nvSpPr>
        <dsp:cNvPr id="0" name=""/>
        <dsp:cNvSpPr/>
      </dsp:nvSpPr>
      <dsp:spPr>
        <a:xfrm>
          <a:off x="2246809" y="1805229"/>
          <a:ext cx="2039130" cy="12234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/>
            <a:t>Dijital Egemenlik</a:t>
          </a:r>
          <a:endParaRPr lang="en-US" sz="1400" kern="1200"/>
        </a:p>
      </dsp:txBody>
      <dsp:txXfrm>
        <a:off x="2246809" y="1805229"/>
        <a:ext cx="2039130" cy="1223478"/>
      </dsp:txXfrm>
    </dsp:sp>
    <dsp:sp modelId="{924FE71D-01EC-462C-813A-0FF24AD76854}">
      <dsp:nvSpPr>
        <dsp:cNvPr id="0" name=""/>
        <dsp:cNvSpPr/>
      </dsp:nvSpPr>
      <dsp:spPr>
        <a:xfrm>
          <a:off x="4489853" y="1805229"/>
          <a:ext cx="2039130" cy="12234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/>
            <a:t>Temel AI modelleri </a:t>
          </a:r>
          <a:endParaRPr lang="en-US" sz="1400" kern="1200"/>
        </a:p>
      </dsp:txBody>
      <dsp:txXfrm>
        <a:off x="4489853" y="1805229"/>
        <a:ext cx="2039130" cy="1223478"/>
      </dsp:txXfrm>
    </dsp:sp>
    <dsp:sp modelId="{8026C794-559C-4CF0-94B5-46E963A8CEDF}">
      <dsp:nvSpPr>
        <dsp:cNvPr id="0" name=""/>
        <dsp:cNvSpPr/>
      </dsp:nvSpPr>
      <dsp:spPr>
        <a:xfrm>
          <a:off x="6732897" y="1805229"/>
          <a:ext cx="2039130" cy="12234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/>
            <a:t>Kamu</a:t>
          </a:r>
          <a:r>
            <a:rPr lang="tr-TR" sz="1400" b="0" i="0" kern="1200" baseline="0"/>
            <a:t>-</a:t>
          </a:r>
          <a:r>
            <a:rPr lang="tr-TR" sz="1400" kern="1200"/>
            <a:t>Ö</a:t>
          </a:r>
          <a:r>
            <a:rPr lang="en-US" sz="1400" b="0" i="0" kern="1200" baseline="0"/>
            <a:t>zel sektörde </a:t>
          </a:r>
          <a:r>
            <a:rPr lang="tr-TR" sz="1400" b="0" i="0" kern="1200" baseline="0"/>
            <a:t>AI </a:t>
          </a:r>
          <a:r>
            <a:rPr lang="en-US" sz="1400" b="0" i="0" kern="1200" baseline="0"/>
            <a:t>Agent ekosistem</a:t>
          </a:r>
          <a:r>
            <a:rPr lang="tr-TR" sz="1400" b="0" i="0" kern="1200" baseline="0"/>
            <a:t>i</a:t>
          </a:r>
          <a:endParaRPr lang="en-US" sz="1400" kern="1200"/>
        </a:p>
      </dsp:txBody>
      <dsp:txXfrm>
        <a:off x="6732897" y="1805229"/>
        <a:ext cx="2039130" cy="1223478"/>
      </dsp:txXfrm>
    </dsp:sp>
    <dsp:sp modelId="{90DCC5F0-CD24-4B23-991F-F3ED88CB9F90}">
      <dsp:nvSpPr>
        <dsp:cNvPr id="0" name=""/>
        <dsp:cNvSpPr/>
      </dsp:nvSpPr>
      <dsp:spPr>
        <a:xfrm>
          <a:off x="8975941" y="1805229"/>
          <a:ext cx="2039130" cy="12234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/>
            <a:t>AI inovasyon-Güvenlik-Etik </a:t>
          </a:r>
          <a:r>
            <a:rPr lang="tr-TR" sz="1400" b="0" i="0" kern="1200" baseline="0"/>
            <a:t>U</a:t>
          </a:r>
          <a:r>
            <a:rPr lang="en-US" sz="1400" b="0" i="0" kern="1200" baseline="0"/>
            <a:t>zman</a:t>
          </a:r>
          <a:r>
            <a:rPr lang="tr-TR" sz="1400" b="0" i="0" kern="1200" baseline="0"/>
            <a:t>lar</a:t>
          </a:r>
          <a:r>
            <a:rPr lang="tr-TR" sz="1400" kern="1200"/>
            <a:t>ı</a:t>
          </a:r>
          <a:endParaRPr lang="en-US" sz="1400" kern="1200"/>
        </a:p>
      </dsp:txBody>
      <dsp:txXfrm>
        <a:off x="8975941" y="1805229"/>
        <a:ext cx="2039130" cy="1223478"/>
      </dsp:txXfrm>
    </dsp:sp>
    <dsp:sp modelId="{44D2F09B-349D-4071-A79F-9821578ED75C}">
      <dsp:nvSpPr>
        <dsp:cNvPr id="0" name=""/>
        <dsp:cNvSpPr/>
      </dsp:nvSpPr>
      <dsp:spPr>
        <a:xfrm>
          <a:off x="3766" y="3232621"/>
          <a:ext cx="2039130" cy="12234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/>
            <a:t>EU AI Act, OECD, G20 ve UNESCO’nun </a:t>
          </a:r>
          <a:r>
            <a:rPr lang="tr-TR" sz="1400" kern="1200"/>
            <a:t>Etik </a:t>
          </a:r>
          <a:r>
            <a:rPr lang="en-US" sz="1400" b="0" i="0" kern="1200" baseline="0"/>
            <a:t>çerçevelerine, proje fonlarına aktif katılım</a:t>
          </a:r>
          <a:endParaRPr lang="en-US" sz="1400" kern="1200"/>
        </a:p>
      </dsp:txBody>
      <dsp:txXfrm>
        <a:off x="3766" y="3232621"/>
        <a:ext cx="2039130" cy="1223478"/>
      </dsp:txXfrm>
    </dsp:sp>
    <dsp:sp modelId="{225276CA-7DD9-4E29-8A22-9DA57773DA53}">
      <dsp:nvSpPr>
        <dsp:cNvPr id="0" name=""/>
        <dsp:cNvSpPr/>
      </dsp:nvSpPr>
      <dsp:spPr>
        <a:xfrm>
          <a:off x="2246809" y="3232621"/>
          <a:ext cx="2039130" cy="12234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/>
            <a:t>AI fikri mülkiyet</a:t>
          </a:r>
          <a:r>
            <a:rPr lang="tr-TR" sz="1400" kern="1200"/>
            <a:t>-</a:t>
          </a:r>
          <a:r>
            <a:rPr lang="en-US" sz="1400" b="0" i="0" kern="1200" baseline="0"/>
            <a:t>cezai sorumluluk standartları</a:t>
          </a:r>
          <a:endParaRPr lang="en-US" sz="1400" kern="1200"/>
        </a:p>
      </dsp:txBody>
      <dsp:txXfrm>
        <a:off x="2246809" y="3232621"/>
        <a:ext cx="2039130" cy="1223478"/>
      </dsp:txXfrm>
    </dsp:sp>
    <dsp:sp modelId="{4E868409-7780-4FD0-BCA7-903974EB349A}">
      <dsp:nvSpPr>
        <dsp:cNvPr id="0" name=""/>
        <dsp:cNvSpPr/>
      </dsp:nvSpPr>
      <dsp:spPr>
        <a:xfrm>
          <a:off x="4489853" y="3232621"/>
          <a:ext cx="2039130" cy="12234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/>
            <a:t>Ulusal AI Model Güvenliği </a:t>
          </a:r>
          <a:r>
            <a:rPr lang="tr-TR" sz="1400" b="0" i="0" kern="1200" baseline="0"/>
            <a:t>-</a:t>
          </a:r>
          <a:r>
            <a:rPr lang="en-US" sz="1400" b="0" i="0" kern="1200" baseline="0"/>
            <a:t>Risk Haritası </a:t>
          </a:r>
          <a:r>
            <a:rPr lang="tr-TR" sz="1400" b="0" i="0" kern="1200" baseline="0"/>
            <a:t>- </a:t>
          </a:r>
          <a:r>
            <a:rPr lang="en-US" sz="1400" b="0" i="0" kern="1200" baseline="0"/>
            <a:t>Ulusal AI SOC yapısına entegr</a:t>
          </a:r>
          <a:r>
            <a:rPr lang="tr-TR" sz="1400" b="0" i="0" kern="1200" baseline="0"/>
            <a:t>asyon</a:t>
          </a:r>
          <a:endParaRPr lang="en-US" sz="1400" kern="1200"/>
        </a:p>
      </dsp:txBody>
      <dsp:txXfrm>
        <a:off x="4489853" y="3232621"/>
        <a:ext cx="2039130" cy="1223478"/>
      </dsp:txXfrm>
    </dsp:sp>
    <dsp:sp modelId="{3E57A755-3D04-4A49-A2AB-AE693C5090B2}">
      <dsp:nvSpPr>
        <dsp:cNvPr id="0" name=""/>
        <dsp:cNvSpPr/>
      </dsp:nvSpPr>
      <dsp:spPr>
        <a:xfrm>
          <a:off x="6732897" y="3232621"/>
          <a:ext cx="2039130" cy="12234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 dirty="0" err="1"/>
            <a:t>RegTech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tabanlı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Ulusal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Yapay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Zekâ</a:t>
          </a:r>
          <a:r>
            <a:rPr lang="en-US" sz="1400" b="0" i="0" kern="1200" baseline="0" dirty="0"/>
            <a:t> Politika </a:t>
          </a:r>
          <a:r>
            <a:rPr lang="en-US" sz="1400" b="0" i="0" kern="1200" baseline="0" dirty="0" err="1"/>
            <a:t>İzleme-Değerlendirme-Raporlama</a:t>
          </a:r>
          <a:r>
            <a:rPr lang="en-US" sz="1400" b="0" i="0" kern="1200" baseline="0" dirty="0"/>
            <a:t> Online Dashboard </a:t>
          </a:r>
          <a:endParaRPr lang="en-US" sz="1400" kern="1200" dirty="0"/>
        </a:p>
      </dsp:txBody>
      <dsp:txXfrm>
        <a:off x="6732897" y="3232621"/>
        <a:ext cx="2039130" cy="1223478"/>
      </dsp:txXfrm>
    </dsp:sp>
    <dsp:sp modelId="{3337CC0F-4F23-49A5-A09F-66726669D760}">
      <dsp:nvSpPr>
        <dsp:cNvPr id="0" name=""/>
        <dsp:cNvSpPr/>
      </dsp:nvSpPr>
      <dsp:spPr>
        <a:xfrm>
          <a:off x="8975941" y="3232621"/>
          <a:ext cx="2039130" cy="12234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/>
            <a:t>AI yatırımları</a:t>
          </a:r>
          <a:r>
            <a:rPr lang="tr-TR" sz="1400" b="0" i="0" kern="1200" baseline="0"/>
            <a:t>nı</a:t>
          </a:r>
          <a:r>
            <a:rPr lang="en-US" sz="1400" b="0" i="0" kern="1200" baseline="0"/>
            <a:t> KPI’lar ile düzenli olarak izlemeli</a:t>
          </a:r>
          <a:endParaRPr lang="en-US" sz="1400" kern="1200"/>
        </a:p>
      </dsp:txBody>
      <dsp:txXfrm>
        <a:off x="8975941" y="3232621"/>
        <a:ext cx="2039130" cy="1223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D5387-6C2C-4184-9EE2-1778160DDB2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30E71-0CD4-430C-8968-DAD16AB4E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41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Anında </a:t>
            </a:r>
            <a:r>
              <a:rPr lang="en-US" dirty="0" err="1"/>
              <a:t>Sezgisel</a:t>
            </a:r>
            <a:r>
              <a:rPr lang="en-US" dirty="0"/>
              <a:t> </a:t>
            </a:r>
            <a:r>
              <a:rPr lang="en-US" dirty="0" err="1"/>
              <a:t>Asistanlığa</a:t>
            </a:r>
            <a:endParaRPr lang="en-US" dirty="0"/>
          </a:p>
          <a:p>
            <a:r>
              <a:rPr lang="en-US" dirty="0" err="1"/>
              <a:t>Artık</a:t>
            </a:r>
            <a:r>
              <a:rPr lang="en-US" dirty="0"/>
              <a:t> </a:t>
            </a:r>
            <a:r>
              <a:rPr lang="en-US" dirty="0" err="1"/>
              <a:t>beklemek</a:t>
            </a:r>
            <a:r>
              <a:rPr lang="en-US" dirty="0"/>
              <a:t> yok. AI, </a:t>
            </a:r>
            <a:r>
              <a:rPr lang="en-US" dirty="0" err="1"/>
              <a:t>müşterinin</a:t>
            </a:r>
            <a:r>
              <a:rPr lang="en-US" dirty="0"/>
              <a:t> </a:t>
            </a:r>
            <a:r>
              <a:rPr lang="en-US" dirty="0" err="1"/>
              <a:t>niyetini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ilk </a:t>
            </a:r>
            <a:r>
              <a:rPr lang="en-US" dirty="0" err="1"/>
              <a:t>tıklamada</a:t>
            </a:r>
            <a:r>
              <a:rPr lang="en-US" dirty="0"/>
              <a:t> </a:t>
            </a:r>
            <a:r>
              <a:rPr lang="en-US" dirty="0" err="1"/>
              <a:t>tahmin</a:t>
            </a:r>
            <a:r>
              <a:rPr lang="en-US" dirty="0"/>
              <a:t> </a:t>
            </a:r>
            <a:r>
              <a:rPr lang="en-US" dirty="0" err="1"/>
              <a:t>ediyor</a:t>
            </a:r>
            <a:r>
              <a:rPr lang="en-US" dirty="0"/>
              <a:t>.</a:t>
            </a:r>
          </a:p>
          <a:p>
            <a:r>
              <a:rPr lang="en-US" dirty="0" err="1"/>
              <a:t>Sorun</a:t>
            </a:r>
            <a:r>
              <a:rPr lang="en-US" dirty="0"/>
              <a:t> </a:t>
            </a:r>
            <a:r>
              <a:rPr lang="en-US" dirty="0" err="1"/>
              <a:t>çözmekten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, </a:t>
            </a:r>
            <a:r>
              <a:rPr lang="en-US" dirty="0" err="1"/>
              <a:t>sorun</a:t>
            </a:r>
            <a:r>
              <a:rPr lang="en-US" dirty="0"/>
              <a:t> </a:t>
            </a:r>
            <a:r>
              <a:rPr lang="en-US" dirty="0" err="1"/>
              <a:t>oluşmadan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müdahale</a:t>
            </a:r>
            <a:r>
              <a:rPr lang="en-US" dirty="0"/>
              <a:t> </a:t>
            </a:r>
            <a:r>
              <a:rPr lang="en-US" dirty="0" err="1"/>
              <a:t>ediyor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Mikro-Anlar”ın</a:t>
            </a:r>
            <a:r>
              <a:rPr lang="en-US" dirty="0"/>
              <a:t> </a:t>
            </a:r>
            <a:r>
              <a:rPr lang="en-US" dirty="0" err="1"/>
              <a:t>Ekonomisi</a:t>
            </a:r>
            <a:endParaRPr lang="en-US" dirty="0"/>
          </a:p>
          <a:p>
            <a:r>
              <a:rPr lang="en-US" dirty="0"/>
              <a:t>Her </a:t>
            </a:r>
            <a:r>
              <a:rPr lang="en-US" dirty="0" err="1"/>
              <a:t>kullanıcıya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zamanlama</a:t>
            </a:r>
            <a:r>
              <a:rPr lang="en-US" dirty="0"/>
              <a:t>, </a:t>
            </a:r>
            <a:r>
              <a:rPr lang="en-US" dirty="0" err="1"/>
              <a:t>tonlama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içerik</a:t>
            </a:r>
            <a:r>
              <a:rPr lang="en-US" dirty="0"/>
              <a:t>.</a:t>
            </a:r>
          </a:p>
          <a:p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kampanya</a:t>
            </a:r>
            <a:r>
              <a:rPr lang="en-US" dirty="0"/>
              <a:t>, </a:t>
            </a:r>
            <a:r>
              <a:rPr lang="en-US" dirty="0" err="1"/>
              <a:t>milyonlarca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biçimde</a:t>
            </a:r>
            <a:r>
              <a:rPr lang="en-US" dirty="0"/>
              <a:t> </a:t>
            </a:r>
            <a:r>
              <a:rPr lang="en-US" dirty="0" err="1"/>
              <a:t>sunulabiliyor</a:t>
            </a:r>
            <a:r>
              <a:rPr lang="en-US" dirty="0"/>
              <a:t>—tam o </a:t>
            </a:r>
            <a:r>
              <a:rPr lang="en-US" dirty="0" err="1"/>
              <a:t>kişiye</a:t>
            </a:r>
            <a:r>
              <a:rPr lang="en-US" dirty="0"/>
              <a:t>, tam o </a:t>
            </a:r>
            <a:r>
              <a:rPr lang="en-US" dirty="0" err="1"/>
              <a:t>anda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Duygusal</a:t>
            </a:r>
            <a:r>
              <a:rPr lang="en-US" dirty="0"/>
              <a:t> Zeka </a:t>
            </a:r>
            <a:r>
              <a:rPr lang="en-US" dirty="0" err="1"/>
              <a:t>Simülasyonu</a:t>
            </a:r>
            <a:endParaRPr lang="en-US" dirty="0"/>
          </a:p>
          <a:p>
            <a:r>
              <a:rPr lang="en-US" dirty="0"/>
              <a:t>AI </a:t>
            </a:r>
            <a:r>
              <a:rPr lang="en-US" dirty="0" err="1"/>
              <a:t>artık</a:t>
            </a:r>
            <a:r>
              <a:rPr lang="en-US" dirty="0"/>
              <a:t> </a:t>
            </a:r>
            <a:r>
              <a:rPr lang="en-US" dirty="0" err="1"/>
              <a:t>sadece</a:t>
            </a:r>
            <a:r>
              <a:rPr lang="en-US" dirty="0"/>
              <a:t> ne </a:t>
            </a:r>
            <a:r>
              <a:rPr lang="en-US" dirty="0" err="1"/>
              <a:t>dediğinizi</a:t>
            </a:r>
            <a:r>
              <a:rPr lang="en-US" dirty="0"/>
              <a:t> </a:t>
            </a:r>
            <a:r>
              <a:rPr lang="en-US" dirty="0" err="1"/>
              <a:t>değil</a:t>
            </a:r>
            <a:r>
              <a:rPr lang="en-US" dirty="0"/>
              <a:t>, </a:t>
            </a: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hissettiğinizi</a:t>
            </a:r>
            <a:r>
              <a:rPr lang="en-US" dirty="0"/>
              <a:t> de </a:t>
            </a:r>
            <a:r>
              <a:rPr lang="en-US" dirty="0" err="1"/>
              <a:t>analiz</a:t>
            </a:r>
            <a:r>
              <a:rPr lang="en-US" dirty="0"/>
              <a:t> </a:t>
            </a:r>
            <a:r>
              <a:rPr lang="en-US" dirty="0" err="1"/>
              <a:t>ediyor</a:t>
            </a:r>
            <a:r>
              <a:rPr lang="en-US" dirty="0"/>
              <a:t>.</a:t>
            </a:r>
          </a:p>
          <a:p>
            <a:r>
              <a:rPr lang="en-US" dirty="0"/>
              <a:t>Ses </a:t>
            </a:r>
            <a:r>
              <a:rPr lang="en-US" dirty="0" err="1"/>
              <a:t>tonunuzdan</a:t>
            </a:r>
            <a:r>
              <a:rPr lang="en-US" dirty="0"/>
              <a:t>, </a:t>
            </a:r>
            <a:r>
              <a:rPr lang="en-US" dirty="0" err="1"/>
              <a:t>yazım</a:t>
            </a:r>
            <a:r>
              <a:rPr lang="en-US" dirty="0"/>
              <a:t> </a:t>
            </a:r>
            <a:r>
              <a:rPr lang="en-US" dirty="0" err="1"/>
              <a:t>tarzınızdan</a:t>
            </a:r>
            <a:r>
              <a:rPr lang="en-US" dirty="0"/>
              <a:t>, </a:t>
            </a:r>
            <a:r>
              <a:rPr lang="en-US" dirty="0" err="1"/>
              <a:t>hatta</a:t>
            </a:r>
            <a:r>
              <a:rPr lang="en-US" dirty="0"/>
              <a:t> </a:t>
            </a:r>
            <a:r>
              <a:rPr lang="en-US" dirty="0" err="1"/>
              <a:t>duraksamalarınızdan</a:t>
            </a:r>
            <a:r>
              <a:rPr lang="en-US" dirty="0"/>
              <a:t> </a:t>
            </a:r>
            <a:r>
              <a:rPr lang="en-US" dirty="0" err="1"/>
              <a:t>duygusal</a:t>
            </a:r>
            <a:r>
              <a:rPr lang="en-US" dirty="0"/>
              <a:t> </a:t>
            </a:r>
            <a:r>
              <a:rPr lang="en-US" dirty="0" err="1"/>
              <a:t>bağlam</a:t>
            </a:r>
            <a:r>
              <a:rPr lang="en-US" dirty="0"/>
              <a:t> </a:t>
            </a:r>
            <a:r>
              <a:rPr lang="en-US" dirty="0" err="1"/>
              <a:t>çıkarıyor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Görünmeyen</a:t>
            </a:r>
            <a:r>
              <a:rPr lang="en-US" dirty="0"/>
              <a:t> </a:t>
            </a:r>
            <a:r>
              <a:rPr lang="en-US" dirty="0" err="1"/>
              <a:t>Müşteri</a:t>
            </a:r>
            <a:r>
              <a:rPr lang="en-US" dirty="0"/>
              <a:t> </a:t>
            </a:r>
            <a:r>
              <a:rPr lang="en-US" dirty="0" err="1"/>
              <a:t>Yolculukları</a:t>
            </a:r>
            <a:endParaRPr lang="en-US" dirty="0"/>
          </a:p>
          <a:p>
            <a:r>
              <a:rPr lang="en-US" dirty="0"/>
              <a:t>AI, </a:t>
            </a:r>
            <a:r>
              <a:rPr lang="en-US" dirty="0" err="1"/>
              <a:t>sadece</a:t>
            </a:r>
            <a:r>
              <a:rPr lang="en-US" dirty="0"/>
              <a:t> </a:t>
            </a:r>
            <a:r>
              <a:rPr lang="en-US" dirty="0" err="1"/>
              <a:t>görünen</a:t>
            </a:r>
            <a:r>
              <a:rPr lang="en-US" dirty="0"/>
              <a:t> </a:t>
            </a:r>
            <a:r>
              <a:rPr lang="en-US" dirty="0" err="1"/>
              <a:t>etkileşimleri</a:t>
            </a:r>
            <a:r>
              <a:rPr lang="en-US" dirty="0"/>
              <a:t> </a:t>
            </a:r>
            <a:r>
              <a:rPr lang="en-US" dirty="0" err="1"/>
              <a:t>değil</a:t>
            </a:r>
            <a:r>
              <a:rPr lang="en-US" dirty="0"/>
              <a:t>, </a:t>
            </a:r>
            <a:r>
              <a:rPr lang="en-US" dirty="0" err="1"/>
              <a:t>sessiz</a:t>
            </a:r>
            <a:r>
              <a:rPr lang="en-US" dirty="0"/>
              <a:t> </a:t>
            </a:r>
            <a:r>
              <a:rPr lang="en-US" dirty="0" err="1"/>
              <a:t>sinyalleri</a:t>
            </a:r>
            <a:r>
              <a:rPr lang="en-US" dirty="0"/>
              <a:t> de </a:t>
            </a:r>
            <a:r>
              <a:rPr lang="en-US" dirty="0" err="1"/>
              <a:t>izliyor</a:t>
            </a:r>
            <a:r>
              <a:rPr lang="en-US" dirty="0"/>
              <a:t>:</a:t>
            </a:r>
          </a:p>
          <a:p>
            <a:r>
              <a:rPr lang="en-US" dirty="0" err="1"/>
              <a:t>Göz</a:t>
            </a:r>
            <a:r>
              <a:rPr lang="en-US" dirty="0"/>
              <a:t> </a:t>
            </a:r>
            <a:r>
              <a:rPr lang="en-US" dirty="0" err="1"/>
              <a:t>gezdirme</a:t>
            </a:r>
            <a:r>
              <a:rPr lang="en-US" dirty="0"/>
              <a:t> </a:t>
            </a:r>
            <a:r>
              <a:rPr lang="en-US" dirty="0" err="1"/>
              <a:t>süresi</a:t>
            </a:r>
            <a:endParaRPr lang="en-US" dirty="0"/>
          </a:p>
          <a:p>
            <a:r>
              <a:rPr lang="en-US" dirty="0" err="1"/>
              <a:t>Tereddüt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/>
              <a:t>adımlar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30E71-0CD4-430C-8968-DAD16AB4E2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22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ABC3A-7B10-C365-A1B7-896C98081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8C893B-A89C-2D89-C8EA-1334BD6D0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B90D42-A72E-47C1-16ED-6C09CEED30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Anında </a:t>
            </a:r>
            <a:r>
              <a:rPr lang="en-US" dirty="0" err="1"/>
              <a:t>Sezgisel</a:t>
            </a:r>
            <a:r>
              <a:rPr lang="en-US" dirty="0"/>
              <a:t> </a:t>
            </a:r>
            <a:r>
              <a:rPr lang="en-US" dirty="0" err="1"/>
              <a:t>Asistanlığa</a:t>
            </a:r>
            <a:endParaRPr lang="en-US" dirty="0"/>
          </a:p>
          <a:p>
            <a:r>
              <a:rPr lang="en-US" dirty="0" err="1"/>
              <a:t>Artık</a:t>
            </a:r>
            <a:r>
              <a:rPr lang="en-US" dirty="0"/>
              <a:t> </a:t>
            </a:r>
            <a:r>
              <a:rPr lang="en-US" dirty="0" err="1"/>
              <a:t>beklemek</a:t>
            </a:r>
            <a:r>
              <a:rPr lang="en-US" dirty="0"/>
              <a:t> yok. AI, </a:t>
            </a:r>
            <a:r>
              <a:rPr lang="en-US" dirty="0" err="1"/>
              <a:t>müşterinin</a:t>
            </a:r>
            <a:r>
              <a:rPr lang="en-US" dirty="0"/>
              <a:t> </a:t>
            </a:r>
            <a:r>
              <a:rPr lang="en-US" dirty="0" err="1"/>
              <a:t>niyetini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ilk </a:t>
            </a:r>
            <a:r>
              <a:rPr lang="en-US" dirty="0" err="1"/>
              <a:t>tıklamada</a:t>
            </a:r>
            <a:r>
              <a:rPr lang="en-US" dirty="0"/>
              <a:t> </a:t>
            </a:r>
            <a:r>
              <a:rPr lang="en-US" dirty="0" err="1"/>
              <a:t>tahmin</a:t>
            </a:r>
            <a:r>
              <a:rPr lang="en-US" dirty="0"/>
              <a:t> </a:t>
            </a:r>
            <a:r>
              <a:rPr lang="en-US" dirty="0" err="1"/>
              <a:t>ediyor</a:t>
            </a:r>
            <a:r>
              <a:rPr lang="en-US" dirty="0"/>
              <a:t>.</a:t>
            </a:r>
          </a:p>
          <a:p>
            <a:r>
              <a:rPr lang="en-US" dirty="0" err="1"/>
              <a:t>Sorun</a:t>
            </a:r>
            <a:r>
              <a:rPr lang="en-US" dirty="0"/>
              <a:t> </a:t>
            </a:r>
            <a:r>
              <a:rPr lang="en-US" dirty="0" err="1"/>
              <a:t>çözmekten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, </a:t>
            </a:r>
            <a:r>
              <a:rPr lang="en-US" dirty="0" err="1"/>
              <a:t>sorun</a:t>
            </a:r>
            <a:r>
              <a:rPr lang="en-US" dirty="0"/>
              <a:t> </a:t>
            </a:r>
            <a:r>
              <a:rPr lang="en-US" dirty="0" err="1"/>
              <a:t>oluşmadan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müdahale</a:t>
            </a:r>
            <a:r>
              <a:rPr lang="en-US" dirty="0"/>
              <a:t> </a:t>
            </a:r>
            <a:r>
              <a:rPr lang="en-US" dirty="0" err="1"/>
              <a:t>ediyor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Mikro-Anlar”ın</a:t>
            </a:r>
            <a:r>
              <a:rPr lang="en-US" dirty="0"/>
              <a:t> </a:t>
            </a:r>
            <a:r>
              <a:rPr lang="en-US" dirty="0" err="1"/>
              <a:t>Ekonomisi</a:t>
            </a:r>
            <a:endParaRPr lang="en-US" dirty="0"/>
          </a:p>
          <a:p>
            <a:r>
              <a:rPr lang="en-US" dirty="0"/>
              <a:t>Her </a:t>
            </a:r>
            <a:r>
              <a:rPr lang="en-US" dirty="0" err="1"/>
              <a:t>kullanıcıya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zamanlama</a:t>
            </a:r>
            <a:r>
              <a:rPr lang="en-US" dirty="0"/>
              <a:t>, </a:t>
            </a:r>
            <a:r>
              <a:rPr lang="en-US" dirty="0" err="1"/>
              <a:t>tonlama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içerik</a:t>
            </a:r>
            <a:r>
              <a:rPr lang="en-US" dirty="0"/>
              <a:t>.</a:t>
            </a:r>
          </a:p>
          <a:p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kampanya</a:t>
            </a:r>
            <a:r>
              <a:rPr lang="en-US" dirty="0"/>
              <a:t>, </a:t>
            </a:r>
            <a:r>
              <a:rPr lang="en-US" dirty="0" err="1"/>
              <a:t>milyonlarca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biçimde</a:t>
            </a:r>
            <a:r>
              <a:rPr lang="en-US" dirty="0"/>
              <a:t> </a:t>
            </a:r>
            <a:r>
              <a:rPr lang="en-US" dirty="0" err="1"/>
              <a:t>sunulabiliyor</a:t>
            </a:r>
            <a:r>
              <a:rPr lang="en-US" dirty="0"/>
              <a:t>—tam o </a:t>
            </a:r>
            <a:r>
              <a:rPr lang="en-US" dirty="0" err="1"/>
              <a:t>kişiye</a:t>
            </a:r>
            <a:r>
              <a:rPr lang="en-US" dirty="0"/>
              <a:t>, tam o </a:t>
            </a:r>
            <a:r>
              <a:rPr lang="en-US" dirty="0" err="1"/>
              <a:t>anda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Duygusal</a:t>
            </a:r>
            <a:r>
              <a:rPr lang="en-US" dirty="0"/>
              <a:t> Zeka </a:t>
            </a:r>
            <a:r>
              <a:rPr lang="en-US" dirty="0" err="1"/>
              <a:t>Simülasyonu</a:t>
            </a:r>
            <a:endParaRPr lang="en-US" dirty="0"/>
          </a:p>
          <a:p>
            <a:r>
              <a:rPr lang="en-US" dirty="0"/>
              <a:t>AI </a:t>
            </a:r>
            <a:r>
              <a:rPr lang="en-US" dirty="0" err="1"/>
              <a:t>artık</a:t>
            </a:r>
            <a:r>
              <a:rPr lang="en-US" dirty="0"/>
              <a:t> </a:t>
            </a:r>
            <a:r>
              <a:rPr lang="en-US" dirty="0" err="1"/>
              <a:t>sadece</a:t>
            </a:r>
            <a:r>
              <a:rPr lang="en-US" dirty="0"/>
              <a:t> ne </a:t>
            </a:r>
            <a:r>
              <a:rPr lang="en-US" dirty="0" err="1"/>
              <a:t>dediğinizi</a:t>
            </a:r>
            <a:r>
              <a:rPr lang="en-US" dirty="0"/>
              <a:t> </a:t>
            </a:r>
            <a:r>
              <a:rPr lang="en-US" dirty="0" err="1"/>
              <a:t>değil</a:t>
            </a:r>
            <a:r>
              <a:rPr lang="en-US" dirty="0"/>
              <a:t>, </a:t>
            </a: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hissettiğinizi</a:t>
            </a:r>
            <a:r>
              <a:rPr lang="en-US" dirty="0"/>
              <a:t> de </a:t>
            </a:r>
            <a:r>
              <a:rPr lang="en-US" dirty="0" err="1"/>
              <a:t>analiz</a:t>
            </a:r>
            <a:r>
              <a:rPr lang="en-US" dirty="0"/>
              <a:t> </a:t>
            </a:r>
            <a:r>
              <a:rPr lang="en-US" dirty="0" err="1"/>
              <a:t>ediyor</a:t>
            </a:r>
            <a:r>
              <a:rPr lang="en-US" dirty="0"/>
              <a:t>.</a:t>
            </a:r>
          </a:p>
          <a:p>
            <a:r>
              <a:rPr lang="en-US" dirty="0"/>
              <a:t>Ses </a:t>
            </a:r>
            <a:r>
              <a:rPr lang="en-US" dirty="0" err="1"/>
              <a:t>tonunuzdan</a:t>
            </a:r>
            <a:r>
              <a:rPr lang="en-US" dirty="0"/>
              <a:t>, </a:t>
            </a:r>
            <a:r>
              <a:rPr lang="en-US" dirty="0" err="1"/>
              <a:t>yazım</a:t>
            </a:r>
            <a:r>
              <a:rPr lang="en-US" dirty="0"/>
              <a:t> </a:t>
            </a:r>
            <a:r>
              <a:rPr lang="en-US" dirty="0" err="1"/>
              <a:t>tarzınızdan</a:t>
            </a:r>
            <a:r>
              <a:rPr lang="en-US" dirty="0"/>
              <a:t>, </a:t>
            </a:r>
            <a:r>
              <a:rPr lang="en-US" dirty="0" err="1"/>
              <a:t>hatta</a:t>
            </a:r>
            <a:r>
              <a:rPr lang="en-US" dirty="0"/>
              <a:t> </a:t>
            </a:r>
            <a:r>
              <a:rPr lang="en-US" dirty="0" err="1"/>
              <a:t>duraksamalarınızdan</a:t>
            </a:r>
            <a:r>
              <a:rPr lang="en-US" dirty="0"/>
              <a:t> </a:t>
            </a:r>
            <a:r>
              <a:rPr lang="en-US" dirty="0" err="1"/>
              <a:t>duygusal</a:t>
            </a:r>
            <a:r>
              <a:rPr lang="en-US" dirty="0"/>
              <a:t> </a:t>
            </a:r>
            <a:r>
              <a:rPr lang="en-US" dirty="0" err="1"/>
              <a:t>bağlam</a:t>
            </a:r>
            <a:r>
              <a:rPr lang="en-US" dirty="0"/>
              <a:t> </a:t>
            </a:r>
            <a:r>
              <a:rPr lang="en-US" dirty="0" err="1"/>
              <a:t>çıkarıyor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Görünmeyen</a:t>
            </a:r>
            <a:r>
              <a:rPr lang="en-US" dirty="0"/>
              <a:t> </a:t>
            </a:r>
            <a:r>
              <a:rPr lang="en-US" dirty="0" err="1"/>
              <a:t>Müşteri</a:t>
            </a:r>
            <a:r>
              <a:rPr lang="en-US" dirty="0"/>
              <a:t> </a:t>
            </a:r>
            <a:r>
              <a:rPr lang="en-US" dirty="0" err="1"/>
              <a:t>Yolculukları</a:t>
            </a:r>
            <a:endParaRPr lang="en-US" dirty="0"/>
          </a:p>
          <a:p>
            <a:r>
              <a:rPr lang="en-US" dirty="0"/>
              <a:t>AI, </a:t>
            </a:r>
            <a:r>
              <a:rPr lang="en-US" dirty="0" err="1"/>
              <a:t>sadece</a:t>
            </a:r>
            <a:r>
              <a:rPr lang="en-US" dirty="0"/>
              <a:t> </a:t>
            </a:r>
            <a:r>
              <a:rPr lang="en-US" dirty="0" err="1"/>
              <a:t>görünen</a:t>
            </a:r>
            <a:r>
              <a:rPr lang="en-US" dirty="0"/>
              <a:t> </a:t>
            </a:r>
            <a:r>
              <a:rPr lang="en-US" dirty="0" err="1"/>
              <a:t>etkileşimleri</a:t>
            </a:r>
            <a:r>
              <a:rPr lang="en-US" dirty="0"/>
              <a:t> </a:t>
            </a:r>
            <a:r>
              <a:rPr lang="en-US" dirty="0" err="1"/>
              <a:t>değil</a:t>
            </a:r>
            <a:r>
              <a:rPr lang="en-US" dirty="0"/>
              <a:t>, </a:t>
            </a:r>
            <a:r>
              <a:rPr lang="en-US" dirty="0" err="1"/>
              <a:t>sessiz</a:t>
            </a:r>
            <a:r>
              <a:rPr lang="en-US" dirty="0"/>
              <a:t> </a:t>
            </a:r>
            <a:r>
              <a:rPr lang="en-US" dirty="0" err="1"/>
              <a:t>sinyalleri</a:t>
            </a:r>
            <a:r>
              <a:rPr lang="en-US" dirty="0"/>
              <a:t> de </a:t>
            </a:r>
            <a:r>
              <a:rPr lang="en-US" dirty="0" err="1"/>
              <a:t>izliyor</a:t>
            </a:r>
            <a:r>
              <a:rPr lang="en-US" dirty="0"/>
              <a:t>:</a:t>
            </a:r>
          </a:p>
          <a:p>
            <a:r>
              <a:rPr lang="en-US" dirty="0" err="1"/>
              <a:t>Göz</a:t>
            </a:r>
            <a:r>
              <a:rPr lang="en-US" dirty="0"/>
              <a:t> </a:t>
            </a:r>
            <a:r>
              <a:rPr lang="en-US" dirty="0" err="1"/>
              <a:t>gezdirme</a:t>
            </a:r>
            <a:r>
              <a:rPr lang="en-US" dirty="0"/>
              <a:t> </a:t>
            </a:r>
            <a:r>
              <a:rPr lang="en-US" dirty="0" err="1"/>
              <a:t>süresi</a:t>
            </a:r>
            <a:endParaRPr lang="en-US" dirty="0"/>
          </a:p>
          <a:p>
            <a:r>
              <a:rPr lang="en-US" dirty="0" err="1"/>
              <a:t>Tereddüt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/>
              <a:t>adımlar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B50C3-9C76-085E-5972-3E7BDF0D9F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D30E71-0CD4-430C-8968-DAD16AB4E2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806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9A648C8-0436-6FAF-8B52-BA15EFB5F9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1" y="343038"/>
            <a:ext cx="11506200" cy="4792766"/>
          </a:xfrm>
          <a:custGeom>
            <a:avLst/>
            <a:gdLst>
              <a:gd name="connsiteX0" fmla="*/ 292023 w 11506200"/>
              <a:gd name="connsiteY0" fmla="*/ 0 h 4792766"/>
              <a:gd name="connsiteX1" fmla="*/ 11214177 w 11506200"/>
              <a:gd name="connsiteY1" fmla="*/ 0 h 4792766"/>
              <a:gd name="connsiteX2" fmla="*/ 11506200 w 11506200"/>
              <a:gd name="connsiteY2" fmla="*/ 292023 h 4792766"/>
              <a:gd name="connsiteX3" fmla="*/ 11506200 w 11506200"/>
              <a:gd name="connsiteY3" fmla="*/ 4500743 h 4792766"/>
              <a:gd name="connsiteX4" fmla="*/ 11214177 w 11506200"/>
              <a:gd name="connsiteY4" fmla="*/ 4792766 h 4792766"/>
              <a:gd name="connsiteX5" fmla="*/ 292023 w 11506200"/>
              <a:gd name="connsiteY5" fmla="*/ 4792766 h 4792766"/>
              <a:gd name="connsiteX6" fmla="*/ 0 w 11506200"/>
              <a:gd name="connsiteY6" fmla="*/ 4500743 h 4792766"/>
              <a:gd name="connsiteX7" fmla="*/ 0 w 11506200"/>
              <a:gd name="connsiteY7" fmla="*/ 292023 h 4792766"/>
              <a:gd name="connsiteX8" fmla="*/ 292023 w 11506200"/>
              <a:gd name="connsiteY8" fmla="*/ 0 h 479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4792766">
                <a:moveTo>
                  <a:pt x="292023" y="0"/>
                </a:moveTo>
                <a:lnTo>
                  <a:pt x="11214177" y="0"/>
                </a:lnTo>
                <a:cubicBezTo>
                  <a:pt x="11375457" y="0"/>
                  <a:pt x="11506200" y="130743"/>
                  <a:pt x="11506200" y="292023"/>
                </a:cubicBezTo>
                <a:lnTo>
                  <a:pt x="11506200" y="4500743"/>
                </a:lnTo>
                <a:cubicBezTo>
                  <a:pt x="11506200" y="4662023"/>
                  <a:pt x="11375457" y="4792766"/>
                  <a:pt x="11214177" y="4792766"/>
                </a:cubicBezTo>
                <a:lnTo>
                  <a:pt x="292023" y="4792766"/>
                </a:lnTo>
                <a:cubicBezTo>
                  <a:pt x="130743" y="4792766"/>
                  <a:pt x="0" y="4662023"/>
                  <a:pt x="0" y="4500743"/>
                </a:cubicBezTo>
                <a:lnTo>
                  <a:pt x="0" y="292023"/>
                </a:lnTo>
                <a:cubicBezTo>
                  <a:pt x="0" y="130743"/>
                  <a:pt x="130743" y="0"/>
                  <a:pt x="292023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6CD91AB5-8D64-469B-81DF-A26B406D2B54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35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8464" y="2423160"/>
            <a:ext cx="5486400" cy="3886200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0C55-2E11-4E7F-9EF8-868B07C6C42C}" type="datetime1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60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384" y="1012952"/>
            <a:ext cx="4023360" cy="16367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E8E4848-C9F6-6844-AB1C-C4F0E8A472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2901" y="345109"/>
            <a:ext cx="6714969" cy="6163508"/>
          </a:xfrm>
          <a:custGeom>
            <a:avLst/>
            <a:gdLst>
              <a:gd name="connsiteX0" fmla="*/ 281857 w 6714969"/>
              <a:gd name="connsiteY0" fmla="*/ 0 h 6163508"/>
              <a:gd name="connsiteX1" fmla="*/ 6433112 w 6714969"/>
              <a:gd name="connsiteY1" fmla="*/ 0 h 6163508"/>
              <a:gd name="connsiteX2" fmla="*/ 6714969 w 6714969"/>
              <a:gd name="connsiteY2" fmla="*/ 281857 h 6163508"/>
              <a:gd name="connsiteX3" fmla="*/ 6714969 w 6714969"/>
              <a:gd name="connsiteY3" fmla="*/ 5881651 h 6163508"/>
              <a:gd name="connsiteX4" fmla="*/ 6433112 w 6714969"/>
              <a:gd name="connsiteY4" fmla="*/ 6163508 h 6163508"/>
              <a:gd name="connsiteX5" fmla="*/ 281857 w 6714969"/>
              <a:gd name="connsiteY5" fmla="*/ 6163508 h 6163508"/>
              <a:gd name="connsiteX6" fmla="*/ 0 w 6714969"/>
              <a:gd name="connsiteY6" fmla="*/ 5881651 h 6163508"/>
              <a:gd name="connsiteX7" fmla="*/ 0 w 6714969"/>
              <a:gd name="connsiteY7" fmla="*/ 281857 h 6163508"/>
              <a:gd name="connsiteX8" fmla="*/ 281857 w 6714969"/>
              <a:gd name="connsiteY8" fmla="*/ 0 h 616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4969" h="6163508">
                <a:moveTo>
                  <a:pt x="281857" y="0"/>
                </a:moveTo>
                <a:lnTo>
                  <a:pt x="6433112" y="0"/>
                </a:lnTo>
                <a:cubicBezTo>
                  <a:pt x="6588777" y="0"/>
                  <a:pt x="6714969" y="126192"/>
                  <a:pt x="6714969" y="281857"/>
                </a:cubicBezTo>
                <a:lnTo>
                  <a:pt x="6714969" y="5881651"/>
                </a:lnTo>
                <a:cubicBezTo>
                  <a:pt x="6714969" y="6037316"/>
                  <a:pt x="6588777" y="6163508"/>
                  <a:pt x="6433112" y="6163508"/>
                </a:cubicBezTo>
                <a:lnTo>
                  <a:pt x="281857" y="6163508"/>
                </a:lnTo>
                <a:cubicBezTo>
                  <a:pt x="126192" y="6163508"/>
                  <a:pt x="0" y="6037316"/>
                  <a:pt x="0" y="5881651"/>
                </a:cubicBezTo>
                <a:lnTo>
                  <a:pt x="0" y="281857"/>
                </a:lnTo>
                <a:cubicBezTo>
                  <a:pt x="0" y="126192"/>
                  <a:pt x="126192" y="0"/>
                  <a:pt x="281857" y="0"/>
                </a:cubicBezTo>
                <a:close/>
              </a:path>
            </a:pathLst>
          </a:cu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44384" y="2896616"/>
            <a:ext cx="4023360" cy="336499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marL="228600" lvl="0" indent="-228600"/>
            <a:r>
              <a:rPr lang="en-US" dirty="0"/>
              <a:t>Click to edit Master text styles</a:t>
            </a:r>
          </a:p>
          <a:p>
            <a:pPr marL="228600" lvl="1" indent="-228600"/>
            <a:r>
              <a:rPr lang="en-US" dirty="0"/>
              <a:t>Second level</a:t>
            </a:r>
          </a:p>
          <a:p>
            <a:pPr marL="228600" lvl="2" indent="-228600"/>
            <a:r>
              <a:rPr lang="en-US" dirty="0"/>
              <a:t>Third level</a:t>
            </a:r>
          </a:p>
          <a:p>
            <a:pPr marL="228600" lvl="3" indent="-228600"/>
            <a:r>
              <a:rPr lang="en-US" dirty="0"/>
              <a:t>Fourth level</a:t>
            </a:r>
          </a:p>
          <a:p>
            <a:pPr marL="228600" lvl="4" indent="-228600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FCAD-E19B-4A0F-866E-979EDEC4B525}" type="datetime1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6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97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4A14-E3E2-4038-B0C4-0EC5ECBDA17A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24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1396-E7F4-44BB-B3C1-CAADE8EE1BCB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90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3B70-0873-4F91-B20E-188F8FCBC95A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27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4032504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080"/>
            <a:ext cx="597103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1211-1BBF-43C8-98F1-415153382D43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18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1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37F1-4FE0-40C5-A1CC-AC65E60D9E3F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F226A48-373B-47E6-1E90-9892366CC9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0"/>
            <a:ext cx="4501152" cy="6172200"/>
          </a:xfrm>
          <a:custGeom>
            <a:avLst/>
            <a:gdLst>
              <a:gd name="connsiteX0" fmla="*/ 332635 w 4501152"/>
              <a:gd name="connsiteY0" fmla="*/ 0 h 6172200"/>
              <a:gd name="connsiteX1" fmla="*/ 4168517 w 4501152"/>
              <a:gd name="connsiteY1" fmla="*/ 0 h 6172200"/>
              <a:gd name="connsiteX2" fmla="*/ 4501152 w 4501152"/>
              <a:gd name="connsiteY2" fmla="*/ 331423 h 6172200"/>
              <a:gd name="connsiteX3" fmla="*/ 4501152 w 4501152"/>
              <a:gd name="connsiteY3" fmla="*/ 5840778 h 6172200"/>
              <a:gd name="connsiteX4" fmla="*/ 4168517 w 4501152"/>
              <a:gd name="connsiteY4" fmla="*/ 6172200 h 6172200"/>
              <a:gd name="connsiteX5" fmla="*/ 332635 w 4501152"/>
              <a:gd name="connsiteY5" fmla="*/ 6172200 h 6172200"/>
              <a:gd name="connsiteX6" fmla="*/ 0 w 4501152"/>
              <a:gd name="connsiteY6" fmla="*/ 5840778 h 6172200"/>
              <a:gd name="connsiteX7" fmla="*/ 0 w 4501152"/>
              <a:gd name="connsiteY7" fmla="*/ 331423 h 6172200"/>
              <a:gd name="connsiteX8" fmla="*/ 332635 w 4501152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1152" h="6172200">
                <a:moveTo>
                  <a:pt x="332635" y="0"/>
                </a:moveTo>
                <a:lnTo>
                  <a:pt x="4168517" y="0"/>
                </a:lnTo>
                <a:cubicBezTo>
                  <a:pt x="4352226" y="0"/>
                  <a:pt x="4501152" y="148383"/>
                  <a:pt x="4501152" y="331423"/>
                </a:cubicBezTo>
                <a:lnTo>
                  <a:pt x="4501152" y="5840778"/>
                </a:lnTo>
                <a:cubicBezTo>
                  <a:pt x="4501152" y="6023817"/>
                  <a:pt x="4352226" y="6172200"/>
                  <a:pt x="4168517" y="6172200"/>
                </a:cubicBezTo>
                <a:lnTo>
                  <a:pt x="332635" y="6172200"/>
                </a:lnTo>
                <a:cubicBezTo>
                  <a:pt x="148926" y="6172200"/>
                  <a:pt x="0" y="6023817"/>
                  <a:pt x="0" y="5840778"/>
                </a:cubicBezTo>
                <a:lnTo>
                  <a:pt x="0" y="331423"/>
                </a:lnTo>
                <a:cubicBezTo>
                  <a:pt x="0" y="148383"/>
                  <a:pt x="148926" y="0"/>
                  <a:pt x="33263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0F37310-2C84-4F72-97F3-ED5E52F7A674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95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373D-8BEF-4D11-A85D-4ADD8461D8CF}" type="datetime1">
              <a:rPr lang="en-US" smtClean="0"/>
              <a:t>11/3/2025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F11DC52-D1FD-A255-1A04-7A15A9DE3C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3304" y="352327"/>
            <a:ext cx="4495799" cy="6172200"/>
          </a:xfrm>
          <a:custGeom>
            <a:avLst/>
            <a:gdLst>
              <a:gd name="connsiteX0" fmla="*/ 293171 w 4495799"/>
              <a:gd name="connsiteY0" fmla="*/ 0 h 6172200"/>
              <a:gd name="connsiteX1" fmla="*/ 4202628 w 4495799"/>
              <a:gd name="connsiteY1" fmla="*/ 0 h 6172200"/>
              <a:gd name="connsiteX2" fmla="*/ 4495799 w 4495799"/>
              <a:gd name="connsiteY2" fmla="*/ 293171 h 6172200"/>
              <a:gd name="connsiteX3" fmla="*/ 4495799 w 4495799"/>
              <a:gd name="connsiteY3" fmla="*/ 5879029 h 6172200"/>
              <a:gd name="connsiteX4" fmla="*/ 4202628 w 4495799"/>
              <a:gd name="connsiteY4" fmla="*/ 6172200 h 6172200"/>
              <a:gd name="connsiteX5" fmla="*/ 293171 w 4495799"/>
              <a:gd name="connsiteY5" fmla="*/ 6172200 h 6172200"/>
              <a:gd name="connsiteX6" fmla="*/ 0 w 4495799"/>
              <a:gd name="connsiteY6" fmla="*/ 5879029 h 6172200"/>
              <a:gd name="connsiteX7" fmla="*/ 0 w 4495799"/>
              <a:gd name="connsiteY7" fmla="*/ 293171 h 6172200"/>
              <a:gd name="connsiteX8" fmla="*/ 293171 w 4495799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5799" h="6172200">
                <a:moveTo>
                  <a:pt x="293171" y="0"/>
                </a:moveTo>
                <a:lnTo>
                  <a:pt x="4202628" y="0"/>
                </a:lnTo>
                <a:cubicBezTo>
                  <a:pt x="4364542" y="0"/>
                  <a:pt x="4495799" y="131257"/>
                  <a:pt x="4495799" y="293171"/>
                </a:cubicBezTo>
                <a:lnTo>
                  <a:pt x="4495799" y="5879029"/>
                </a:lnTo>
                <a:cubicBezTo>
                  <a:pt x="4495799" y="6040943"/>
                  <a:pt x="4364542" y="6172200"/>
                  <a:pt x="4202628" y="6172200"/>
                </a:cubicBezTo>
                <a:lnTo>
                  <a:pt x="293171" y="6172200"/>
                </a:lnTo>
                <a:cubicBezTo>
                  <a:pt x="131257" y="6172200"/>
                  <a:pt x="0" y="6040943"/>
                  <a:pt x="0" y="5879029"/>
                </a:cubicBezTo>
                <a:lnTo>
                  <a:pt x="0" y="293171"/>
                </a:lnTo>
                <a:cubicBezTo>
                  <a:pt x="0" y="131257"/>
                  <a:pt x="131257" y="0"/>
                  <a:pt x="29317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51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39F8C7-DD74-7177-C2DA-02533B6576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04D0A65-74B1-4258-9347-517577BEF7B0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3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B54-ED46-4036-80F8-E8EFB102CB24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34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0591-709C-49DC-8FE0-9F32B5969F72}" type="datetime1">
              <a:rPr lang="en-US" smtClean="0"/>
              <a:t>11/3/2025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6FEEE5C-15B3-8386-23D3-B6B236C668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46768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71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53D0D37D-152B-44E6-AB8F-60E41FE679D7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74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D62D-5EED-4798-9EBA-B6E1A9B98072}" type="datetime1">
              <a:rPr lang="en-US" smtClean="0"/>
              <a:t>11/3/2025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86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6FCFE97D-4F8B-4270-9223-9617008B9FA3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65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1D5C-1F84-4585-9043-549E87BD77AE}" type="datetime1">
              <a:rPr lang="en-US" smtClean="0"/>
              <a:t>11/3/2025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13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1EB90F8-5A2D-4795-872B-662FE96339B2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60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02843" y="342901"/>
            <a:ext cx="7346257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A22F9C2-5647-4E58-BE9B-A16834D13FE3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02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B124E6D-88B1-474F-9E7C-C29F02FACC38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5111854"/>
            <a:ext cx="3739279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5837EDE-723C-6CF6-EB95-3AEDA1F07E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9373" y="320043"/>
            <a:ext cx="11509730" cy="4404825"/>
          </a:xfrm>
          <a:custGeom>
            <a:avLst/>
            <a:gdLst>
              <a:gd name="connsiteX0" fmla="*/ 299132 w 11509730"/>
              <a:gd name="connsiteY0" fmla="*/ 0 h 4404825"/>
              <a:gd name="connsiteX1" fmla="*/ 11210598 w 11509730"/>
              <a:gd name="connsiteY1" fmla="*/ 0 h 4404825"/>
              <a:gd name="connsiteX2" fmla="*/ 11509730 w 11509730"/>
              <a:gd name="connsiteY2" fmla="*/ 299132 h 4404825"/>
              <a:gd name="connsiteX3" fmla="*/ 11509730 w 11509730"/>
              <a:gd name="connsiteY3" fmla="*/ 4105693 h 4404825"/>
              <a:gd name="connsiteX4" fmla="*/ 11210598 w 11509730"/>
              <a:gd name="connsiteY4" fmla="*/ 4404825 h 4404825"/>
              <a:gd name="connsiteX5" fmla="*/ 299132 w 11509730"/>
              <a:gd name="connsiteY5" fmla="*/ 4404825 h 4404825"/>
              <a:gd name="connsiteX6" fmla="*/ 0 w 11509730"/>
              <a:gd name="connsiteY6" fmla="*/ 4105693 h 4404825"/>
              <a:gd name="connsiteX7" fmla="*/ 0 w 11509730"/>
              <a:gd name="connsiteY7" fmla="*/ 299132 h 4404825"/>
              <a:gd name="connsiteX8" fmla="*/ 299132 w 11509730"/>
              <a:gd name="connsiteY8" fmla="*/ 0 h 44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4404825">
                <a:moveTo>
                  <a:pt x="299132" y="0"/>
                </a:moveTo>
                <a:lnTo>
                  <a:pt x="11210598" y="0"/>
                </a:lnTo>
                <a:cubicBezTo>
                  <a:pt x="11375804" y="0"/>
                  <a:pt x="11509730" y="133926"/>
                  <a:pt x="11509730" y="299132"/>
                </a:cubicBezTo>
                <a:lnTo>
                  <a:pt x="11509730" y="4105693"/>
                </a:lnTo>
                <a:cubicBezTo>
                  <a:pt x="11509730" y="4270899"/>
                  <a:pt x="11375804" y="4404825"/>
                  <a:pt x="11210598" y="4404825"/>
                </a:cubicBezTo>
                <a:lnTo>
                  <a:pt x="299132" y="4404825"/>
                </a:lnTo>
                <a:cubicBezTo>
                  <a:pt x="133926" y="4404825"/>
                  <a:pt x="0" y="4270899"/>
                  <a:pt x="0" y="4105693"/>
                </a:cubicBezTo>
                <a:lnTo>
                  <a:pt x="0" y="299132"/>
                </a:lnTo>
                <a:cubicBezTo>
                  <a:pt x="0" y="133926"/>
                  <a:pt x="133926" y="0"/>
                  <a:pt x="299132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1C7E-4348-443E-B7C8-EE213DFF1CB1}" type="datetime1">
              <a:rPr lang="en-US" smtClean="0"/>
              <a:t>11/3/2025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51928" y="5111854"/>
            <a:ext cx="6400800" cy="13898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881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BCE7E7D-ED4A-B625-6CB8-4D71682F63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20042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BB8D-1BA0-4790-987D-651470CA8928}" type="datetime1">
              <a:rPr lang="en-US" smtClean="0"/>
              <a:t>11/3/2025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5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1348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64B5AC7-D387-41BC-BBB6-F6DD0E8CACDB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43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A25225-80A2-7139-2A81-39CA926639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067414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38328"/>
          </a:xfrm>
        </p:spPr>
        <p:txBody>
          <a:bodyPr/>
          <a:lstStyle/>
          <a:p>
            <a:fld id="{48CD4B21-9C97-4358-8E22-9F49A31BDF6B}" type="datetime1">
              <a:rPr lang="en-US" smtClean="0"/>
              <a:t>11/3/2025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3832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38328"/>
          </a:xfrm>
        </p:spPr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32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F6FDB5-F783-3538-287C-754C11C309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768" y="1828800"/>
            <a:ext cx="6176399" cy="4425696"/>
          </a:xfrm>
          <a:custGeom>
            <a:avLst/>
            <a:gdLst>
              <a:gd name="connsiteX0" fmla="*/ 325421 w 6450717"/>
              <a:gd name="connsiteY0" fmla="*/ 0 h 4425696"/>
              <a:gd name="connsiteX1" fmla="*/ 6125296 w 6450717"/>
              <a:gd name="connsiteY1" fmla="*/ 0 h 4425696"/>
              <a:gd name="connsiteX2" fmla="*/ 6450717 w 6450717"/>
              <a:gd name="connsiteY2" fmla="*/ 325421 h 4425696"/>
              <a:gd name="connsiteX3" fmla="*/ 6450717 w 6450717"/>
              <a:gd name="connsiteY3" fmla="*/ 4100275 h 4425696"/>
              <a:gd name="connsiteX4" fmla="*/ 6125296 w 6450717"/>
              <a:gd name="connsiteY4" fmla="*/ 4425696 h 4425696"/>
              <a:gd name="connsiteX5" fmla="*/ 325421 w 6450717"/>
              <a:gd name="connsiteY5" fmla="*/ 4425696 h 4425696"/>
              <a:gd name="connsiteX6" fmla="*/ 0 w 6450717"/>
              <a:gd name="connsiteY6" fmla="*/ 4100275 h 4425696"/>
              <a:gd name="connsiteX7" fmla="*/ 0 w 6450717"/>
              <a:gd name="connsiteY7" fmla="*/ 325421 h 4425696"/>
              <a:gd name="connsiteX8" fmla="*/ 325421 w 6450717"/>
              <a:gd name="connsiteY8" fmla="*/ 0 h 442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0717" h="4425696">
                <a:moveTo>
                  <a:pt x="325421" y="0"/>
                </a:moveTo>
                <a:lnTo>
                  <a:pt x="6125296" y="0"/>
                </a:lnTo>
                <a:cubicBezTo>
                  <a:pt x="6305021" y="0"/>
                  <a:pt x="6450717" y="145696"/>
                  <a:pt x="6450717" y="325421"/>
                </a:cubicBezTo>
                <a:lnTo>
                  <a:pt x="6450717" y="4100275"/>
                </a:lnTo>
                <a:cubicBezTo>
                  <a:pt x="6450717" y="4280000"/>
                  <a:pt x="6305021" y="4425696"/>
                  <a:pt x="6125296" y="4425696"/>
                </a:cubicBezTo>
                <a:lnTo>
                  <a:pt x="325421" y="4425696"/>
                </a:lnTo>
                <a:cubicBezTo>
                  <a:pt x="145696" y="4425696"/>
                  <a:pt x="0" y="4280000"/>
                  <a:pt x="0" y="4100275"/>
                </a:cubicBezTo>
                <a:lnTo>
                  <a:pt x="0" y="325421"/>
                </a:lnTo>
                <a:cubicBezTo>
                  <a:pt x="0" y="145696"/>
                  <a:pt x="145696" y="0"/>
                  <a:pt x="325421" y="0"/>
                </a:cubicBezTo>
                <a:close/>
              </a:path>
            </a:pathLst>
          </a:cu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87768" y="1828800"/>
            <a:ext cx="4297680" cy="4428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FABC-5F70-4DE9-8A42-1DE3D93319BF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80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5F2F272-6D18-7E06-3E9A-D10C5C5021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6"/>
            <a:ext cx="4775158" cy="4039043"/>
          </a:xfrm>
          <a:custGeom>
            <a:avLst/>
            <a:gdLst>
              <a:gd name="connsiteX0" fmla="*/ 305917 w 4855463"/>
              <a:gd name="connsiteY0" fmla="*/ 0 h 4039043"/>
              <a:gd name="connsiteX1" fmla="*/ 4549547 w 4855463"/>
              <a:gd name="connsiteY1" fmla="*/ 0 h 4039043"/>
              <a:gd name="connsiteX2" fmla="*/ 4849249 w 4855463"/>
              <a:gd name="connsiteY2" fmla="*/ 244264 h 4039043"/>
              <a:gd name="connsiteX3" fmla="*/ 4855463 w 4855463"/>
              <a:gd name="connsiteY3" fmla="*/ 305907 h 4039043"/>
              <a:gd name="connsiteX4" fmla="*/ 4855463 w 4855463"/>
              <a:gd name="connsiteY4" fmla="*/ 3733136 h 4039043"/>
              <a:gd name="connsiteX5" fmla="*/ 4849249 w 4855463"/>
              <a:gd name="connsiteY5" fmla="*/ 3794779 h 4039043"/>
              <a:gd name="connsiteX6" fmla="*/ 4549547 w 4855463"/>
              <a:gd name="connsiteY6" fmla="*/ 4039043 h 4039043"/>
              <a:gd name="connsiteX7" fmla="*/ 305917 w 4855463"/>
              <a:gd name="connsiteY7" fmla="*/ 4039043 h 4039043"/>
              <a:gd name="connsiteX8" fmla="*/ 0 w 4855463"/>
              <a:gd name="connsiteY8" fmla="*/ 3733126 h 4039043"/>
              <a:gd name="connsiteX9" fmla="*/ 0 w 4855463"/>
              <a:gd name="connsiteY9" fmla="*/ 305917 h 4039043"/>
              <a:gd name="connsiteX10" fmla="*/ 305917 w 4855463"/>
              <a:gd name="connsiteY10" fmla="*/ 0 h 403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5463" h="4039043">
                <a:moveTo>
                  <a:pt x="305917" y="0"/>
                </a:moveTo>
                <a:lnTo>
                  <a:pt x="4549547" y="0"/>
                </a:lnTo>
                <a:cubicBezTo>
                  <a:pt x="4697381" y="0"/>
                  <a:pt x="4820723" y="104863"/>
                  <a:pt x="4849249" y="244264"/>
                </a:cubicBezTo>
                <a:lnTo>
                  <a:pt x="4855463" y="305907"/>
                </a:lnTo>
                <a:lnTo>
                  <a:pt x="4855463" y="3733136"/>
                </a:lnTo>
                <a:lnTo>
                  <a:pt x="4849249" y="3794779"/>
                </a:lnTo>
                <a:cubicBezTo>
                  <a:pt x="4820723" y="3934180"/>
                  <a:pt x="4697381" y="4039043"/>
                  <a:pt x="4549547" y="4039043"/>
                </a:cubicBezTo>
                <a:lnTo>
                  <a:pt x="305917" y="4039043"/>
                </a:lnTo>
                <a:cubicBezTo>
                  <a:pt x="136964" y="4039043"/>
                  <a:pt x="0" y="3902079"/>
                  <a:pt x="0" y="3733126"/>
                </a:cubicBezTo>
                <a:lnTo>
                  <a:pt x="0" y="305917"/>
                </a:lnTo>
                <a:cubicBezTo>
                  <a:pt x="0" y="136964"/>
                  <a:pt x="136964" y="0"/>
                  <a:pt x="305917" y="0"/>
                </a:cubicBezTo>
                <a:close/>
              </a:path>
            </a:pathLst>
          </a:cu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AAB-0859-49C5-9F81-D3744B520913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53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4639E5C-EF58-65A1-C364-F58DE76158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4"/>
            <a:ext cx="3666744" cy="4039044"/>
          </a:xfrm>
          <a:custGeom>
            <a:avLst/>
            <a:gdLst>
              <a:gd name="connsiteX0" fmla="*/ 292716 w 3666744"/>
              <a:gd name="connsiteY0" fmla="*/ 0 h 4039044"/>
              <a:gd name="connsiteX1" fmla="*/ 3374028 w 3666744"/>
              <a:gd name="connsiteY1" fmla="*/ 0 h 4039044"/>
              <a:gd name="connsiteX2" fmla="*/ 3666744 w 3666744"/>
              <a:gd name="connsiteY2" fmla="*/ 292716 h 4039044"/>
              <a:gd name="connsiteX3" fmla="*/ 3666744 w 3666744"/>
              <a:gd name="connsiteY3" fmla="*/ 3746328 h 4039044"/>
              <a:gd name="connsiteX4" fmla="*/ 3374028 w 3666744"/>
              <a:gd name="connsiteY4" fmla="*/ 4039044 h 4039044"/>
              <a:gd name="connsiteX5" fmla="*/ 292716 w 3666744"/>
              <a:gd name="connsiteY5" fmla="*/ 4039044 h 4039044"/>
              <a:gd name="connsiteX6" fmla="*/ 0 w 3666744"/>
              <a:gd name="connsiteY6" fmla="*/ 3746328 h 4039044"/>
              <a:gd name="connsiteX7" fmla="*/ 0 w 3666744"/>
              <a:gd name="connsiteY7" fmla="*/ 292716 h 4039044"/>
              <a:gd name="connsiteX8" fmla="*/ 292716 w 3666744"/>
              <a:gd name="connsiteY8" fmla="*/ 0 h 403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6744" h="4039044">
                <a:moveTo>
                  <a:pt x="292716" y="0"/>
                </a:moveTo>
                <a:lnTo>
                  <a:pt x="3374028" y="0"/>
                </a:lnTo>
                <a:cubicBezTo>
                  <a:pt x="3535691" y="0"/>
                  <a:pt x="3666744" y="131053"/>
                  <a:pt x="3666744" y="292716"/>
                </a:cubicBezTo>
                <a:lnTo>
                  <a:pt x="3666744" y="3746328"/>
                </a:lnTo>
                <a:cubicBezTo>
                  <a:pt x="3666744" y="3907991"/>
                  <a:pt x="3535691" y="4039044"/>
                  <a:pt x="3374028" y="4039044"/>
                </a:cubicBezTo>
                <a:lnTo>
                  <a:pt x="292716" y="4039044"/>
                </a:lnTo>
                <a:cubicBezTo>
                  <a:pt x="131053" y="4039044"/>
                  <a:pt x="0" y="3907991"/>
                  <a:pt x="0" y="3746328"/>
                </a:cubicBezTo>
                <a:lnTo>
                  <a:pt x="0" y="292716"/>
                </a:lnTo>
                <a:cubicBezTo>
                  <a:pt x="0" y="131053"/>
                  <a:pt x="131053" y="0"/>
                  <a:pt x="292716" y="0"/>
                </a:cubicBezTo>
                <a:close/>
              </a:path>
            </a:pathLst>
          </a:cu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0E27-EFA9-4706-B7B3-384BAC09CA5C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213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8527-6BF7-45BD-8E9C-2BDCA53716A3}" type="datetime1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3262057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D2C4-0829-4B37-AFA9-97EED5EA275A}" type="datetime1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47120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80974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353C-D70D-4D92-85A4-BE6E7FCC2830}" type="datetime1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603504"/>
            <a:ext cx="11201400" cy="420624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7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3232840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22C3-A8C0-4CE4-AFAA-25D23CB3242F}" type="datetime1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7046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6EAC-4E38-4BC4-964B-55A6571A4EBF}" type="datetime1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28646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DDD8-66B1-484C-ABC1-3F6C2E131531}" type="datetime1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929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9771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A0D73698-4765-4C7F-8C74-6EF048F95E94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F28510C-0939-D915-FCC8-7D8AD44757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0113" y="342900"/>
            <a:ext cx="5131133" cy="6172200"/>
          </a:xfrm>
          <a:custGeom>
            <a:avLst/>
            <a:gdLst>
              <a:gd name="connsiteX0" fmla="*/ 305905 w 5334000"/>
              <a:gd name="connsiteY0" fmla="*/ 0 h 6172200"/>
              <a:gd name="connsiteX1" fmla="*/ 5028095 w 5334000"/>
              <a:gd name="connsiteY1" fmla="*/ 0 h 6172200"/>
              <a:gd name="connsiteX2" fmla="*/ 5334000 w 5334000"/>
              <a:gd name="connsiteY2" fmla="*/ 305905 h 6172200"/>
              <a:gd name="connsiteX3" fmla="*/ 5334000 w 5334000"/>
              <a:gd name="connsiteY3" fmla="*/ 5866295 h 6172200"/>
              <a:gd name="connsiteX4" fmla="*/ 5028095 w 5334000"/>
              <a:gd name="connsiteY4" fmla="*/ 6172200 h 6172200"/>
              <a:gd name="connsiteX5" fmla="*/ 305905 w 5334000"/>
              <a:gd name="connsiteY5" fmla="*/ 6172200 h 6172200"/>
              <a:gd name="connsiteX6" fmla="*/ 0 w 5334000"/>
              <a:gd name="connsiteY6" fmla="*/ 5866295 h 6172200"/>
              <a:gd name="connsiteX7" fmla="*/ 0 w 5334000"/>
              <a:gd name="connsiteY7" fmla="*/ 305905 h 6172200"/>
              <a:gd name="connsiteX8" fmla="*/ 305905 w 53340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0" h="6172200">
                <a:moveTo>
                  <a:pt x="305905" y="0"/>
                </a:moveTo>
                <a:lnTo>
                  <a:pt x="5028095" y="0"/>
                </a:lnTo>
                <a:cubicBezTo>
                  <a:pt x="5197042" y="0"/>
                  <a:pt x="5334000" y="136958"/>
                  <a:pt x="5334000" y="305905"/>
                </a:cubicBezTo>
                <a:lnTo>
                  <a:pt x="5334000" y="5866295"/>
                </a:lnTo>
                <a:cubicBezTo>
                  <a:pt x="5334000" y="6035242"/>
                  <a:pt x="5197042" y="6172200"/>
                  <a:pt x="5028095" y="6172200"/>
                </a:cubicBezTo>
                <a:lnTo>
                  <a:pt x="305905" y="6172200"/>
                </a:lnTo>
                <a:cubicBezTo>
                  <a:pt x="136958" y="6172200"/>
                  <a:pt x="0" y="6035242"/>
                  <a:pt x="0" y="5866295"/>
                </a:cubicBezTo>
                <a:lnTo>
                  <a:pt x="0" y="305905"/>
                </a:lnTo>
                <a:cubicBezTo>
                  <a:pt x="0" y="136958"/>
                  <a:pt x="136958" y="0"/>
                  <a:pt x="305905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0947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776" y="5276088"/>
            <a:ext cx="9061704" cy="466344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2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828800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BEC5-37D0-4E5C-8671-D7D2A06BE21B}" type="datetime1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36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51F96B-ED98-BF55-D2B0-047000EF48E1}"/>
              </a:ext>
            </a:extLst>
          </p:cNvPr>
          <p:cNvSpPr/>
          <p:nvPr/>
        </p:nvSpPr>
        <p:spPr>
          <a:xfrm>
            <a:off x="806386" y="760151"/>
            <a:ext cx="10579222" cy="5337698"/>
          </a:xfrm>
          <a:prstGeom prst="roundRect">
            <a:avLst>
              <a:gd name="adj" fmla="val 6093"/>
            </a:avLst>
          </a:pr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1368" y="5120640"/>
            <a:ext cx="8549640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2093976"/>
            <a:ext cx="8695944" cy="2130552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FC37-12B5-4EB9-BB05-B5E210E93FF0}" type="datetime1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577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450699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438912"/>
            <a:ext cx="9619488" cy="452628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F6F3-6829-4CDD-B3A1-8F321E27194A}" type="datetime1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64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148947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179576"/>
            <a:ext cx="9317736" cy="3785616"/>
          </a:xfrm>
        </p:spPr>
        <p:txBody>
          <a:bodyPr anchor="b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652C-AA1E-4738-883B-0336FAAA5DB1}" type="datetime1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77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25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24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56A5-925A-45AB-8491-C696F304662B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54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88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2B41-9B9A-4653-8E8E-9D57A4983847}" type="datetime1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242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0A14-C874-4C11-943E-4B7AAF73B997}" type="datetime1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062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0914-BFFA-4E5B-B382-06A92C8508A8}" type="datetime1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37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3615"/>
            <a:ext cx="3595634" cy="221284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9" y="2823029"/>
            <a:ext cx="3309608" cy="3481355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66741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E75D-2E4A-469A-9092-8B43711F5315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017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593592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DACA751-BBB2-3E33-EA6C-54B4A7F6842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502843" y="342901"/>
            <a:ext cx="7346258" cy="6172198"/>
          </a:xfrm>
          <a:custGeom>
            <a:avLst/>
            <a:gdLst>
              <a:gd name="connsiteX0" fmla="*/ 264355 w 6785782"/>
              <a:gd name="connsiteY0" fmla="*/ 0 h 6172198"/>
              <a:gd name="connsiteX1" fmla="*/ 6521427 w 6785782"/>
              <a:gd name="connsiteY1" fmla="*/ 0 h 6172198"/>
              <a:gd name="connsiteX2" fmla="*/ 6785782 w 6785782"/>
              <a:gd name="connsiteY2" fmla="*/ 264355 h 6172198"/>
              <a:gd name="connsiteX3" fmla="*/ 6785782 w 6785782"/>
              <a:gd name="connsiteY3" fmla="*/ 5907843 h 6172198"/>
              <a:gd name="connsiteX4" fmla="*/ 6521427 w 6785782"/>
              <a:gd name="connsiteY4" fmla="*/ 6172198 h 6172198"/>
              <a:gd name="connsiteX5" fmla="*/ 264355 w 6785782"/>
              <a:gd name="connsiteY5" fmla="*/ 6172198 h 6172198"/>
              <a:gd name="connsiteX6" fmla="*/ 0 w 6785782"/>
              <a:gd name="connsiteY6" fmla="*/ 5907843 h 6172198"/>
              <a:gd name="connsiteX7" fmla="*/ 0 w 6785782"/>
              <a:gd name="connsiteY7" fmla="*/ 264355 h 6172198"/>
              <a:gd name="connsiteX8" fmla="*/ 264355 w 6785782"/>
              <a:gd name="connsiteY8" fmla="*/ 0 h 617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5782" h="6172198">
                <a:moveTo>
                  <a:pt x="264355" y="0"/>
                </a:moveTo>
                <a:lnTo>
                  <a:pt x="6521427" y="0"/>
                </a:lnTo>
                <a:cubicBezTo>
                  <a:pt x="6667426" y="0"/>
                  <a:pt x="6785782" y="118356"/>
                  <a:pt x="6785782" y="264355"/>
                </a:cubicBezTo>
                <a:lnTo>
                  <a:pt x="6785782" y="5907843"/>
                </a:lnTo>
                <a:cubicBezTo>
                  <a:pt x="6785782" y="6053842"/>
                  <a:pt x="6667426" y="6172198"/>
                  <a:pt x="6521427" y="6172198"/>
                </a:cubicBezTo>
                <a:lnTo>
                  <a:pt x="264355" y="6172198"/>
                </a:lnTo>
                <a:cubicBezTo>
                  <a:pt x="118356" y="6172198"/>
                  <a:pt x="0" y="6053842"/>
                  <a:pt x="0" y="5907843"/>
                </a:cubicBezTo>
                <a:lnTo>
                  <a:pt x="0" y="264355"/>
                </a:lnTo>
                <a:cubicBezTo>
                  <a:pt x="0" y="118356"/>
                  <a:pt x="118356" y="0"/>
                  <a:pt x="26435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FD38-01FF-4539-8A35-AB19E4D5C3A7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9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7472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9A3EA51-69C4-4090-B98A-31CA47A2E35E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49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5BFC-EF85-4C2B-8809-2F9E7D76A143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68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7370064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7370064" cy="22311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05FF-0F6F-4DB7-B5D6-9BF14E40F716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34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68054377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9317736" cy="445312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9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965192"/>
            <a:ext cx="5431536" cy="128930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33933-AD95-42CF-A390-A7073FD506A1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74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4427554"/>
            <a:ext cx="9171432" cy="1143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50E307-C64C-483A-9485-A61D01D72197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84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5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093208"/>
            <a:ext cx="5669280" cy="1161288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C36CA3-7064-4E52-B24E-E3CC37B36CB8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50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A12A6-507C-2714-2F24-09ADE11584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7772400" cy="4562856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3F469A-9BA4-41D9-A358-7174319CB857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83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80744"/>
            <a:ext cx="10652760" cy="49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68" y="6519672"/>
            <a:ext cx="284378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9D380B3-E270-4064-8D13-292A875F6C31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60536" y="6519672"/>
            <a:ext cx="2642616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720" y="6519672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7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robot looking at each other&#10;&#10;AI-generated content may be incorrect.">
            <a:extLst>
              <a:ext uri="{FF2B5EF4-FFF2-40B4-BE49-F238E27FC236}">
                <a16:creationId xmlns:a16="http://schemas.microsoft.com/office/drawing/2014/main" id="{8C6ABBD6-7116-BE1E-9F24-50FAFEA251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1" cy="68546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BA5DA3-6DCC-79D8-37A0-C1B3B2CD8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387" y="4224526"/>
            <a:ext cx="10167739" cy="124358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Algoritmalar </a:t>
            </a:r>
            <a:r>
              <a:rPr lang="en-US" sz="4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Çağında</a:t>
            </a:r>
            <a:r>
              <a:rPr lang="en-US" sz="4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Rekabet</a:t>
            </a:r>
            <a:r>
              <a:rPr lang="en-US" sz="4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İnsan</a:t>
            </a:r>
            <a:r>
              <a:rPr lang="en-US" sz="4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mı</a:t>
            </a:r>
            <a:r>
              <a:rPr lang="en-US" sz="4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Yapay</a:t>
            </a:r>
            <a:r>
              <a:rPr lang="en-US" sz="4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Zeka </a:t>
            </a:r>
            <a:r>
              <a:rPr lang="en-US" sz="4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mı</a:t>
            </a:r>
            <a:r>
              <a:rPr lang="en-US" sz="4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3899DC-2FE1-457D-008C-6EA1B9086D60}"/>
              </a:ext>
            </a:extLst>
          </p:cNvPr>
          <p:cNvSpPr txBox="1">
            <a:spLocks/>
          </p:cNvSpPr>
          <p:nvPr/>
        </p:nvSpPr>
        <p:spPr>
          <a:xfrm>
            <a:off x="186690" y="5468112"/>
            <a:ext cx="5825490" cy="1243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Onur Ko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ç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Microsoft RTO</a:t>
            </a:r>
            <a:r>
              <a:rPr lang="tr-TR" sz="2400" dirty="0"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, Yazar – 3. Kitap 2026</a:t>
            </a:r>
            <a:r>
              <a:rPr lang="en-US" sz="2400" dirty="0"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/Q1</a:t>
            </a:r>
            <a:endParaRPr lang="tr-TR" sz="2400" dirty="0"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Boğaziçi Ventures Partner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32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2292-9FC8-10CF-0B2E-F2CFD377D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358" y="65935"/>
            <a:ext cx="4519422" cy="969264"/>
          </a:xfrm>
        </p:spPr>
        <p:txBody>
          <a:bodyPr>
            <a:normAutofit/>
          </a:bodyPr>
          <a:lstStyle/>
          <a:p>
            <a:pPr algn="ctr"/>
            <a:r>
              <a:rPr lang="tr-TR" sz="5400" b="1" dirty="0">
                <a:latin typeface="Segoe UI" panose="020B0502040204020203" pitchFamily="34" charset="0"/>
                <a:cs typeface="Segoe UI" panose="020B0502040204020203" pitchFamily="34" charset="0"/>
              </a:rPr>
              <a:t>Türleşme </a:t>
            </a:r>
            <a:endParaRPr lang="en-US" sz="5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 descr="A collage of a robot&#10;&#10;AI-generated content may be incorrect.">
            <a:extLst>
              <a:ext uri="{FF2B5EF4-FFF2-40B4-BE49-F238E27FC236}">
                <a16:creationId xmlns:a16="http://schemas.microsoft.com/office/drawing/2014/main" id="{799FBC56-FD55-A5F7-1A52-3D5F9C3C73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74" y="1851977"/>
            <a:ext cx="7548236" cy="3131503"/>
          </a:xfrm>
          <a:prstGeom prst="rect">
            <a:avLst/>
          </a:prstGeom>
        </p:spPr>
      </p:pic>
      <p:pic>
        <p:nvPicPr>
          <p:cNvPr id="8" name="Picture 7" descr="A collage of two people&#10;&#10;AI-generated content may be incorrect.">
            <a:extLst>
              <a:ext uri="{FF2B5EF4-FFF2-40B4-BE49-F238E27FC236}">
                <a16:creationId xmlns:a16="http://schemas.microsoft.com/office/drawing/2014/main" id="{9A275943-2A1F-826A-A81C-14663ED0F4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7443" y="1376157"/>
            <a:ext cx="2781617" cy="3911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630219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0B6C2-64F1-7B4F-62C0-4B229EB51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4F3FF-9F3A-CC79-DB81-A7CABE4E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10" y="4935474"/>
            <a:ext cx="4887468" cy="96926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Segoe UI" panose="020B0502040204020203" pitchFamily="34" charset="0"/>
                <a:cs typeface="Segoe UI" panose="020B0502040204020203" pitchFamily="34" charset="0"/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C4CE4-EBAF-4F96-0BEF-131F4C797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20" y="2800350"/>
            <a:ext cx="10652760" cy="96926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“We shape our tools and thereafter they shape us”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                          Marshall McLuhan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A605B15-C335-1B8F-8792-0022BB1D505C}"/>
              </a:ext>
            </a:extLst>
          </p:cNvPr>
          <p:cNvSpPr txBox="1">
            <a:spLocks/>
          </p:cNvSpPr>
          <p:nvPr/>
        </p:nvSpPr>
        <p:spPr>
          <a:xfrm>
            <a:off x="6736080" y="5282946"/>
            <a:ext cx="5825490" cy="1243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Onur Ko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ç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Microsoft RTO</a:t>
            </a:r>
            <a:r>
              <a:rPr lang="tr-TR" sz="2400" dirty="0">
                <a:solidFill>
                  <a:srgbClr val="131313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, Yazar – 3. Kitap 2026</a:t>
            </a:r>
            <a:r>
              <a:rPr lang="en-US" sz="2400" dirty="0">
                <a:solidFill>
                  <a:srgbClr val="131313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/Q1</a:t>
            </a:r>
            <a:endParaRPr lang="tr-TR" sz="2400" dirty="0">
              <a:solidFill>
                <a:srgbClr val="131313"/>
              </a:solidFill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Boğaziçi Ventures Partner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061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38DDA4-1E7D-E88D-C0A1-9B2FB5E43C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CF6141-C36B-8CE6-EABE-13CE8FBC5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28" y="114300"/>
            <a:ext cx="11434572" cy="1691640"/>
          </a:xfrm>
          <a:noFill/>
        </p:spPr>
        <p:txBody>
          <a:bodyPr>
            <a:normAutofit/>
          </a:bodyPr>
          <a:lstStyle/>
          <a:p>
            <a:pPr algn="ctr"/>
            <a:r>
              <a:rPr lang="tr-TR" sz="5400" b="1" dirty="0">
                <a:latin typeface="Segoe UI" panose="020B0502040204020203" pitchFamily="34" charset="0"/>
                <a:cs typeface="Segoe UI" panose="020B0502040204020203" pitchFamily="34" charset="0"/>
              </a:rPr>
              <a:t>Bizi Makinalardan Ayıran En Önemli özelliğimiz!</a:t>
            </a:r>
            <a:endParaRPr lang="en-US" sz="5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B8F0D-F843-41C6-FA16-090D843C8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70" y="2878074"/>
            <a:ext cx="7166609" cy="969264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Insanın hayal gücü nerden geliyor</a:t>
            </a:r>
            <a:r>
              <a:rPr lang="en-US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38180C-C0E2-02A3-9FE7-181F8AF8950A}"/>
              </a:ext>
            </a:extLst>
          </p:cNvPr>
          <p:cNvSpPr txBox="1"/>
          <p:nvPr/>
        </p:nvSpPr>
        <p:spPr>
          <a:xfrm>
            <a:off x="217170" y="3694177"/>
            <a:ext cx="7166609" cy="3021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“At the hearth of our interaction with universe relies human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Curiosity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. How we pose hypotheses encodes our value system, encodes what we hope to accomplish, without proving or disproving them,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we pose the question lies a great deal of expression of what we want to see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.”</a:t>
            </a:r>
            <a:r>
              <a:rPr kumimoji="0" lang="tr-TR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				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Kyril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Faenov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0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75ECE-48D1-0A47-E6DA-B092F4C25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21CC40-0EEA-24FA-04D5-DF158BFA28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199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A0F6D9-9D2E-D83A-BAE3-373B04AB6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latin typeface="Segoe UI" panose="020B0502040204020203" pitchFamily="34" charset="0"/>
                <a:cs typeface="Segoe UI" panose="020B0502040204020203" pitchFamily="34" charset="0"/>
              </a:rPr>
              <a:t>Yeni b</a:t>
            </a:r>
            <a:r>
              <a:rPr lang="tr-TR" sz="5400" b="1" dirty="0">
                <a:latin typeface="Segoe UI" panose="020B0502040204020203" pitchFamily="34" charset="0"/>
                <a:cs typeface="Segoe UI" panose="020B0502040204020203" pitchFamily="34" charset="0"/>
              </a:rPr>
              <a:t>ir çağın şafağı!</a:t>
            </a:r>
            <a:endParaRPr lang="en-US" sz="5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8B80C-DBF9-AFAE-A11B-9C0230532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798" y="1988820"/>
            <a:ext cx="10652760" cy="38290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Taş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–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Tarım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–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Endüstri - Digital</a:t>
            </a:r>
          </a:p>
          <a:p>
            <a:pPr marL="0" indent="0" algn="ctr">
              <a:buNone/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İnsanın daha fazla zenginlik elde etme güdüsü! </a:t>
            </a:r>
          </a:p>
          <a:p>
            <a:pPr marL="0" indent="0" algn="ctr">
              <a:buNone/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Uzun Yaşam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4398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52DA8-33BB-E2B7-110A-E90B455E3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5B1AD7-0A88-F4A0-957E-62746E767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1148"/>
            <a:ext cx="12285233" cy="68991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AD3106-AD97-3174-B088-E6C1779C4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89" y="517779"/>
            <a:ext cx="10652760" cy="96926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tr-TR" sz="5400" b="1" dirty="0">
                <a:latin typeface="Segoe UI" panose="020B0502040204020203" pitchFamily="34" charset="0"/>
                <a:cs typeface="Segoe UI" panose="020B0502040204020203" pitchFamily="34" charset="0"/>
              </a:rPr>
              <a:t>Yapay Zekanın Yolculuğu!</a:t>
            </a:r>
            <a:endParaRPr lang="en-US" sz="5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BA952-DD84-9404-7A2E-8BB65CCA2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798" y="2045970"/>
            <a:ext cx="10652760" cy="39547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Son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50+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yıl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/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Son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 yıl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Engellerin kalkması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Covid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19 Etkisi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Gen AI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ve GPU ların Yükselişi  – Attention is All You Need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Arama 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Motoru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/ GenAI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?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Gen AI - AGI - Super Intelligence</a:t>
            </a:r>
            <a:endParaRPr lang="tr-TR" sz="2800" dirty="0"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8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FA1AE-D26B-B119-1BD2-A974440F6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080C2-A958-0062-1DB0-2421E5185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694944"/>
            <a:ext cx="10652760" cy="9692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Gezegen</a:t>
            </a:r>
            <a:r>
              <a:rPr lang="en-US" sz="5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ve</a:t>
            </a:r>
            <a:r>
              <a:rPr lang="en-US" sz="5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Bilim</a:t>
            </a:r>
            <a:r>
              <a:rPr lang="en-US" sz="5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tr-TR" sz="5400" b="1" dirty="0">
                <a:latin typeface="Segoe UI" panose="020B0502040204020203" pitchFamily="34" charset="0"/>
                <a:cs typeface="Segoe UI" panose="020B0502040204020203" pitchFamily="34" charset="0"/>
              </a:rPr>
              <a:t>İçin Yapay Zeka</a:t>
            </a:r>
            <a:endParaRPr lang="en-US" sz="5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412C9-B688-BE46-2EB8-1EB9A9C21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016" y="2015260"/>
            <a:ext cx="10327112" cy="155448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Neden Nobel ödülleri AI ile uğraşanlara verilmeye başlandı? </a:t>
            </a:r>
          </a:p>
          <a:p>
            <a:pPr marL="0" indent="0" algn="ctr">
              <a:buNone/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Mavi gezegenimizin en büyük problemleri?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A68A85-8D3F-3630-3BA4-FB643C9B43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7260" y="3569740"/>
            <a:ext cx="2697480" cy="2646584"/>
          </a:xfrm>
          <a:prstGeom prst="rect">
            <a:avLst/>
          </a:prstGeom>
        </p:spPr>
      </p:pic>
      <p:pic>
        <p:nvPicPr>
          <p:cNvPr id="2050" name="Picture 2" descr="2025 Nobel Prize in Literature - Wikipedia">
            <a:extLst>
              <a:ext uri="{FF2B5EF4-FFF2-40B4-BE49-F238E27FC236}">
                <a16:creationId xmlns:a16="http://schemas.microsoft.com/office/drawing/2014/main" id="{43C6FFAF-1AFC-CEBC-C8B5-DB52A95D0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9256" y="4274820"/>
            <a:ext cx="1256528" cy="123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25 Nobel Prize in Literature - Wikipedia">
            <a:extLst>
              <a:ext uri="{FF2B5EF4-FFF2-40B4-BE49-F238E27FC236}">
                <a16:creationId xmlns:a16="http://schemas.microsoft.com/office/drawing/2014/main" id="{BB513BCF-6A84-972C-FB31-66EAC9ED2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2504" y="4274820"/>
            <a:ext cx="1256528" cy="123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25 Nobel Prize in Literature - Wikipedia">
            <a:extLst>
              <a:ext uri="{FF2B5EF4-FFF2-40B4-BE49-F238E27FC236}">
                <a16:creationId xmlns:a16="http://schemas.microsoft.com/office/drawing/2014/main" id="{0D9B21A9-74E1-4553-5112-22F3A02E5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52" y="4274820"/>
            <a:ext cx="1256528" cy="123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327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BFF0A-EE78-8763-364C-B2656D349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1441B-9D8A-C6B2-79C8-ACC7AED90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38" y="228364"/>
            <a:ext cx="10652760" cy="969264"/>
          </a:xfrm>
        </p:spPr>
        <p:txBody>
          <a:bodyPr>
            <a:normAutofit/>
          </a:bodyPr>
          <a:lstStyle/>
          <a:p>
            <a:pPr algn="ctr"/>
            <a:r>
              <a:rPr lang="tr-TR" sz="5400" b="1" dirty="0">
                <a:latin typeface="Segoe UI" panose="020B0502040204020203" pitchFamily="34" charset="0"/>
                <a:cs typeface="Segoe UI" panose="020B0502040204020203" pitchFamily="34" charset="0"/>
              </a:rPr>
              <a:t>Yapay Zeka ve Müşteri Deneyimi</a:t>
            </a:r>
            <a:endParaRPr lang="en-US" sz="5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AI Customer Service Agents: Revolutionizing the Customer Experience -  HardReset.info">
            <a:extLst>
              <a:ext uri="{FF2B5EF4-FFF2-40B4-BE49-F238E27FC236}">
                <a16:creationId xmlns:a16="http://schemas.microsoft.com/office/drawing/2014/main" id="{91C5C6B8-9593-5853-E9AC-F58AC68EB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" y="1839658"/>
            <a:ext cx="5761482" cy="432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E7E366B-C71C-015C-AD14-C43F21CBC8E1}"/>
              </a:ext>
            </a:extLst>
          </p:cNvPr>
          <p:cNvSpPr txBox="1"/>
          <p:nvPr/>
        </p:nvSpPr>
        <p:spPr>
          <a:xfrm>
            <a:off x="6310121" y="2413337"/>
            <a:ext cx="5620109" cy="2233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Anında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Sezgisel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Asistanl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ar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Mikro-Anlar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Ekonomisi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Duygusal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Zeka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Simülasyonu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Görünmeyen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Müşteri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Yolculukları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05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29BD6-7846-C0AE-1199-AFC74CF61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70954-2A32-3B5D-AADC-D90558F4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38" y="605554"/>
            <a:ext cx="10652760" cy="96926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5400" b="1" dirty="0">
                <a:latin typeface="Segoe UI" panose="020B0502040204020203" pitchFamily="34" charset="0"/>
                <a:cs typeface="Segoe UI" panose="020B0502040204020203" pitchFamily="34" charset="0"/>
              </a:rPr>
              <a:t>Yapay Zeka Dünyasında İhtiyaç Duyulan Top10 Yetenekler</a:t>
            </a:r>
            <a:endParaRPr lang="en-US" sz="5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85AA199-DA6E-253C-015E-246711150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538729"/>
              </p:ext>
            </p:extLst>
          </p:nvPr>
        </p:nvGraphicFramePr>
        <p:xfrm>
          <a:off x="1255870" y="1768306"/>
          <a:ext cx="10128410" cy="51829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2854">
                  <a:extLst>
                    <a:ext uri="{9D8B030D-6E8A-4147-A177-3AD203B41FA5}">
                      <a16:colId xmlns:a16="http://schemas.microsoft.com/office/drawing/2014/main" val="4207540188"/>
                    </a:ext>
                  </a:extLst>
                </a:gridCol>
                <a:gridCol w="1255686">
                  <a:extLst>
                    <a:ext uri="{9D8B030D-6E8A-4147-A177-3AD203B41FA5}">
                      <a16:colId xmlns:a16="http://schemas.microsoft.com/office/drawing/2014/main" val="3185718720"/>
                    </a:ext>
                  </a:extLst>
                </a:gridCol>
                <a:gridCol w="6359870">
                  <a:extLst>
                    <a:ext uri="{9D8B030D-6E8A-4147-A177-3AD203B41FA5}">
                      <a16:colId xmlns:a16="http://schemas.microsoft.com/office/drawing/2014/main" val="73256566"/>
                    </a:ext>
                  </a:extLst>
                </a:gridCol>
              </a:tblGrid>
              <a:tr h="3751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Yetenek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9" marR="622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Tipi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9" marR="622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AI Dünyasında Neden Önemli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9" marR="6220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76907"/>
                  </a:ext>
                </a:extLst>
              </a:tr>
              <a:tr h="5236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Emotional Intelligence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9" marR="622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Emotional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9" marR="622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Builds trust, empathy, and collaboration,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9" marR="6220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491296"/>
                  </a:ext>
                </a:extLst>
              </a:tr>
              <a:tr h="5236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Critical Thinking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9" marR="622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Analytical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9" marR="622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Enables humans to question AI outputs, detect bias, and make sound judgments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9" marR="6220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6759304"/>
                  </a:ext>
                </a:extLst>
              </a:tr>
              <a:tr h="3461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Adaptability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9" marR="622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Behavioral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9" marR="622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Rapid tech shifts demand flexible mindsets that embrace change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9" marR="6220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5648678"/>
                  </a:ext>
                </a:extLst>
              </a:tr>
              <a:tr h="4500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AI Literacy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9" marR="622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Cognitive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9" marR="622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Understand how AI works, use it responsibly, creatively, and avoid misuse.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9" marR="6220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376916"/>
                  </a:ext>
                </a:extLst>
              </a:tr>
              <a:tr h="3461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Ethical Reasoning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9" marR="622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Philosophical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9" marR="622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Guides decisions in AI infused world, ensuring fairness and societal well-being.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9" marR="6220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3148861"/>
                  </a:ext>
                </a:extLst>
              </a:tr>
              <a:tr h="5236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Creative Problem Solving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9" marR="622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Creative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9" marR="622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Imagine new possibilities and continue to invent novel ideas and solutions.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9" marR="6220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425378"/>
                  </a:ext>
                </a:extLst>
              </a:tr>
              <a:tr h="5236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Resilience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9" marR="622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Emotional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9" marR="622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Navigating disruption, job shifts, and ethical dilemmas requires inner strength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9" marR="6220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452245"/>
                  </a:ext>
                </a:extLst>
              </a:tr>
              <a:tr h="5236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Digital Communication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9" marR="622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Social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9" marR="622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Clear, persuasive messaging across Hybrid human-AI teams and global audiences.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9" marR="6220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942909"/>
                  </a:ext>
                </a:extLst>
              </a:tr>
              <a:tr h="5236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Collaboration Across Cultures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9" marR="622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Social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9" marR="622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AI is global and interdisciplinary, work across boundaries is essential for innovation.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9" marR="6220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7713216"/>
                  </a:ext>
                </a:extLst>
              </a:tr>
              <a:tr h="5236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Ecosystem Awareness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9" marR="622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Ecological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9" marR="622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Sensing how people, technology, and nature interconnect and making right choices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9" marR="6220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073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789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35476-AC1D-B848-F3CB-116C75E5D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A48A51-4803-1151-1CEB-3AD993A595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5A0973-5EFD-D02E-16D1-9ABD7181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403479"/>
            <a:ext cx="10652760" cy="969264"/>
          </a:xfrm>
        </p:spPr>
        <p:txBody>
          <a:bodyPr>
            <a:normAutofit/>
          </a:bodyPr>
          <a:lstStyle/>
          <a:p>
            <a:pPr algn="ctr"/>
            <a:r>
              <a:rPr lang="tr-TR" sz="5400" b="1" dirty="0">
                <a:latin typeface="Segoe UI" panose="020B0502040204020203" pitchFamily="34" charset="0"/>
                <a:cs typeface="Segoe UI" panose="020B0502040204020203" pitchFamily="34" charset="0"/>
              </a:rPr>
              <a:t>Yapay Zeka kötü kullanılırsa?</a:t>
            </a:r>
            <a:endParaRPr lang="en-US" sz="5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A779-EB8F-FEF7-13CE-086B74456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258" y="5648706"/>
            <a:ext cx="10652760" cy="969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Risk Categorileri</a:t>
            </a: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3812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BB0EF-CEAE-BD34-E182-1CAB082CF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CCE5D-F16E-A210-388F-DF5905D06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>
                <a:latin typeface="+mj-lt"/>
                <a:ea typeface="+mj-ea"/>
                <a:cs typeface="+mj-cs"/>
              </a:rPr>
              <a:t> Ulusal AI Strateji 101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BEEC2F75-C2D9-A93A-634E-3B7B7B6136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042078"/>
              </p:ext>
            </p:extLst>
          </p:nvPr>
        </p:nvGraphicFramePr>
        <p:xfrm>
          <a:off x="584200" y="1435100"/>
          <a:ext cx="11018838" cy="483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874307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une">
  <a:themeElements>
    <a:clrScheme name="Dune">
      <a:dk1>
        <a:srgbClr val="131313"/>
      </a:dk1>
      <a:lt1>
        <a:sysClr val="window" lastClr="FFFFFF"/>
      </a:lt1>
      <a:dk2>
        <a:srgbClr val="203430"/>
      </a:dk2>
      <a:lt2>
        <a:srgbClr val="F0EDE6"/>
      </a:lt2>
      <a:accent1>
        <a:srgbClr val="A57361"/>
      </a:accent1>
      <a:accent2>
        <a:srgbClr val="CD9979"/>
      </a:accent2>
      <a:accent3>
        <a:srgbClr val="4E6C67"/>
      </a:accent3>
      <a:accent4>
        <a:srgbClr val="BA958C"/>
      </a:accent4>
      <a:accent5>
        <a:srgbClr val="A08C60"/>
      </a:accent5>
      <a:accent6>
        <a:srgbClr val="956969"/>
      </a:accent6>
      <a:hlink>
        <a:srgbClr val="B0685E"/>
      </a:hlink>
      <a:folHlink>
        <a:srgbClr val="5E827E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ne" id="{826328CA-5F67-4711-B85D-145ABD90F0C2}" vid="{19057A55-7D5A-4630-9E53-CA5ED64477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754</Words>
  <Application>Microsoft Office PowerPoint</Application>
  <PresentationFormat>Geniş ekran</PresentationFormat>
  <Paragraphs>121</Paragraphs>
  <Slides>11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20" baseType="lpstr">
      <vt:lpstr>Aptos</vt:lpstr>
      <vt:lpstr>Arial</vt:lpstr>
      <vt:lpstr>Calibri</vt:lpstr>
      <vt:lpstr>Neue Haas Grotesk Text Pro</vt:lpstr>
      <vt:lpstr>Segoe UI</vt:lpstr>
      <vt:lpstr>Segoe UI Light</vt:lpstr>
      <vt:lpstr>Verdana</vt:lpstr>
      <vt:lpstr>Wingdings</vt:lpstr>
      <vt:lpstr>Dune</vt:lpstr>
      <vt:lpstr>Algoritmalar Çağında Rekabet İnsan mı, Yapay Zeka mı?</vt:lpstr>
      <vt:lpstr>Bizi Makinalardan Ayıran En Önemli özelliğimiz!</vt:lpstr>
      <vt:lpstr>Yeni bir çağın şafağı!</vt:lpstr>
      <vt:lpstr> Yapay Zekanın Yolculuğu!</vt:lpstr>
      <vt:lpstr>Gezegen ve Bilim İçin Yapay Zeka</vt:lpstr>
      <vt:lpstr>Yapay Zeka ve Müşteri Deneyimi</vt:lpstr>
      <vt:lpstr>Yapay Zeka Dünyasında İhtiyaç Duyulan Top10 Yetenekler</vt:lpstr>
      <vt:lpstr>Yapay Zeka kötü kullanılırsa?</vt:lpstr>
      <vt:lpstr> Ulusal AI Strateji 101</vt:lpstr>
      <vt:lpstr>Türleşme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Onur Koc</dc:creator>
  <cp:lastModifiedBy>Ahmet Anıl Güneş</cp:lastModifiedBy>
  <cp:revision>2</cp:revision>
  <dcterms:created xsi:type="dcterms:W3CDTF">2025-11-03T09:00:49Z</dcterms:created>
  <dcterms:modified xsi:type="dcterms:W3CDTF">2025-11-03T11:59:15Z</dcterms:modified>
</cp:coreProperties>
</file>